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4">
  <p:sldMasterIdLst>
    <p:sldMasterId id="2147483672" r:id="rId1"/>
  </p:sldMasterIdLst>
  <p:notesMasterIdLst>
    <p:notesMasterId r:id="rId22"/>
  </p:notesMasterIdLst>
  <p:sldIdLst>
    <p:sldId id="256" r:id="rId2"/>
    <p:sldId id="455" r:id="rId3"/>
    <p:sldId id="458" r:id="rId4"/>
    <p:sldId id="467" r:id="rId5"/>
    <p:sldId id="456" r:id="rId6"/>
    <p:sldId id="457" r:id="rId7"/>
    <p:sldId id="468" r:id="rId8"/>
    <p:sldId id="469" r:id="rId9"/>
    <p:sldId id="412" r:id="rId10"/>
    <p:sldId id="443" r:id="rId11"/>
    <p:sldId id="470" r:id="rId12"/>
    <p:sldId id="446" r:id="rId13"/>
    <p:sldId id="450" r:id="rId14"/>
    <p:sldId id="452" r:id="rId15"/>
    <p:sldId id="454" r:id="rId16"/>
    <p:sldId id="471" r:id="rId17"/>
    <p:sldId id="411" r:id="rId18"/>
    <p:sldId id="433" r:id="rId19"/>
    <p:sldId id="441" r:id="rId20"/>
    <p:sldId id="465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echnika" panose="020B0604020202020204" charset="-18"/>
      <p:regular r:id="rId27"/>
      <p:bold r:id="rId28"/>
      <p:italic r:id="rId29"/>
      <p:boldItalic r:id="rId30"/>
    </p:embeddedFont>
    <p:embeddedFont>
      <p:font typeface="Technika Light" panose="020B0604020202020204" charset="-18"/>
      <p:regular r:id="rId31"/>
      <p:italic r:id="rId32"/>
    </p:embeddedFont>
    <p:embeddedFont>
      <p:font typeface="Technika Stencil Bold" panose="020B0604020202020204" charset="0"/>
      <p:regular r:id="rId33"/>
    </p:embeddedFont>
    <p:embeddedFont>
      <p:font typeface="Technika-Bold" panose="00000600000000000000" charset="-18"/>
      <p:regular r:id="rId34"/>
      <p:bold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00FFCC"/>
    <a:srgbClr val="FF6600"/>
    <a:srgbClr val="FFFFCC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6" autoAdjust="0"/>
    <p:restoredTop sz="90609" autoAdjust="0"/>
  </p:normalViewPr>
  <p:slideViewPr>
    <p:cSldViewPr snapToGrid="0">
      <p:cViewPr varScale="1">
        <p:scale>
          <a:sx n="78" d="100"/>
          <a:sy n="78" d="100"/>
        </p:scale>
        <p:origin x="15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E182F-7C9D-4D51-B1E4-5D22541EAAC3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C9548-73BA-4CCB-9F5D-C7DDEE477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6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9548-73BA-4CCB-9F5D-C7DDEE4772F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514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9548-73BA-4CCB-9F5D-C7DDEE4772F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36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9548-73BA-4CCB-9F5D-C7DDEE4772F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26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zabzař</a:t>
            </a:r>
            <a:r>
              <a:rPr lang="cs-CZ" dirty="0"/>
              <a:t> - velké náklady na osazení do stávajících vozidel, náklady na vývoj prototypu (10 mil/ks)</a:t>
            </a:r>
          </a:p>
          <a:p>
            <a:r>
              <a:rPr lang="cs-CZ" dirty="0" err="1"/>
              <a:t>výrioba</a:t>
            </a:r>
            <a:r>
              <a:rPr lang="cs-CZ" dirty="0"/>
              <a:t>, vývoj dieselů omezený</a:t>
            </a:r>
          </a:p>
          <a:p>
            <a:r>
              <a:rPr lang="cs-CZ" dirty="0"/>
              <a:t>traťová rychlost I130/I150 – obměna</a:t>
            </a:r>
            <a:r>
              <a:rPr lang="cs-CZ" baseline="0" dirty="0"/>
              <a:t> vozového parku, zhodnocení investice do vozového parku i </a:t>
            </a:r>
            <a:r>
              <a:rPr lang="cs-CZ" baseline="0" dirty="0" err="1"/>
              <a:t>inra</a:t>
            </a:r>
            <a:r>
              <a:rPr lang="cs-CZ" baseline="0" dirty="0"/>
              <a:t>, příklad </a:t>
            </a:r>
            <a:r>
              <a:rPr lang="cs-CZ" baseline="0" dirty="0" err="1"/>
              <a:t>rumburk</a:t>
            </a:r>
            <a:endParaRPr lang="cs-CZ" baseline="0" dirty="0"/>
          </a:p>
          <a:p>
            <a:r>
              <a:rPr lang="cs-CZ" baseline="0" dirty="0"/>
              <a:t>propustnost – Břeclav-Mikulov, Liberec-Tanvald, Kuks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9548-73BA-4CCB-9F5D-C7DDEE4772F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92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traťová rychlost I130/I150 – obměna</a:t>
            </a:r>
            <a:r>
              <a:rPr lang="cs-CZ" baseline="0" dirty="0"/>
              <a:t> vozového parku, zhodnocení investice do vozového parku i </a:t>
            </a:r>
            <a:r>
              <a:rPr lang="cs-CZ" baseline="0" dirty="0" err="1"/>
              <a:t>inra</a:t>
            </a:r>
            <a:r>
              <a:rPr lang="cs-CZ" baseline="0" dirty="0"/>
              <a:t>, příklad </a:t>
            </a:r>
            <a:r>
              <a:rPr lang="cs-CZ" baseline="0" dirty="0" err="1"/>
              <a:t>rumburk</a:t>
            </a:r>
            <a:endParaRPr lang="cs-CZ" baseline="0" dirty="0"/>
          </a:p>
          <a:p>
            <a:r>
              <a:rPr lang="cs-CZ" baseline="0" dirty="0"/>
              <a:t>propustnost – Břeclav-Mikulov, Liberec-Tanvald, Kuks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(</a:t>
            </a:r>
            <a:r>
              <a:rPr lang="cs-CZ" dirty="0" err="1"/>
              <a:t>staro</a:t>
            </a:r>
            <a:r>
              <a:rPr lang="cs-CZ" dirty="0"/>
              <a:t>)nové výhybny (Markvartice, Harrachov, </a:t>
            </a:r>
            <a:r>
              <a:rPr lang="cs-CZ" dirty="0" err="1"/>
              <a:t>Cejřov</a:t>
            </a:r>
            <a:r>
              <a:rPr lang="cs-CZ" dirty="0"/>
              <a:t>, Prokopské údolí, Sedlec</a:t>
            </a:r>
            <a:r>
              <a:rPr lang="cs-CZ" baseline="0" dirty="0"/>
              <a:t> u Mikulova</a:t>
            </a:r>
            <a:r>
              <a:rPr lang="cs-CZ" dirty="0"/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přesto po investičních akcích zůstávají trati s hraničním využitím kapacity dopravní cesty,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Rokycany – Příkosice,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Tanvald – Liberec.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9548-73BA-4CCB-9F5D-C7DDEE4772F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560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9548-73BA-4CCB-9F5D-C7DDEE4772F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197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9548-73BA-4CCB-9F5D-C7DDEE4772F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772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9548-73BA-4CCB-9F5D-C7DDEE4772F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95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9548-73BA-4CCB-9F5D-C7DDEE4772F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851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9548-73BA-4CCB-9F5D-C7DDEE4772F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12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2"/>
            <a:ext cx="10076688" cy="7556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1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41732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7" y="215998"/>
            <a:ext cx="2583264" cy="629958"/>
          </a:xfrm>
          <a:prstGeom prst="rect">
            <a:avLst/>
          </a:prstGeom>
        </p:spPr>
      </p:pic>
      <p:sp>
        <p:nvSpPr>
          <p:cNvPr id="12" name="Obdélník 11"/>
          <p:cNvSpPr/>
          <p:nvPr userDrawn="1"/>
        </p:nvSpPr>
        <p:spPr>
          <a:xfrm>
            <a:off x="185337" y="215998"/>
            <a:ext cx="2583264" cy="62995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0076688" cy="755599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1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41732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7" y="215998"/>
            <a:ext cx="2583264" cy="6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94000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999" y="3059766"/>
            <a:ext cx="7794000" cy="352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7198" y="1800001"/>
            <a:ext cx="7696800" cy="478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270000"/>
            <a:ext cx="8604000" cy="631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1440000"/>
            <a:ext cx="779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880000"/>
            <a:ext cx="7794000" cy="37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7" y="215998"/>
            <a:ext cx="2583264" cy="6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3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>
          <a:xfrm>
            <a:off x="489613" y="1517101"/>
            <a:ext cx="8164775" cy="2130875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cs-CZ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železniční infrastruktury na stanovení provozních souborů regionální osobní dopravy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>
          <a:xfrm>
            <a:off x="451826" y="4803365"/>
            <a:ext cx="7877982" cy="1771721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/>
              <a:t>Ing. M. JACURA, Ph.D., Ing. T. JAVOŘÍK, Ph.D., doc. Ing. L. TÝFA, Ph.D.</a:t>
            </a:r>
          </a:p>
          <a:p>
            <a:endParaRPr lang="cs-CZ" sz="2000" dirty="0"/>
          </a:p>
          <a:p>
            <a:r>
              <a:rPr lang="cs-CZ" sz="2000" dirty="0"/>
              <a:t>ČVUT V PRAZE FAKULTA DOPRAVNÍ</a:t>
            </a:r>
          </a:p>
          <a:p>
            <a:r>
              <a:rPr lang="cs-CZ" sz="2000" dirty="0"/>
              <a:t>ÚSTAV DOPRAVNÍCH SYSTÉMŮ</a:t>
            </a:r>
          </a:p>
          <a:p>
            <a:r>
              <a:rPr lang="cs-CZ" sz="2000" dirty="0"/>
              <a:t>21. 11. 2019, konference Železnice 2019, Praha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 err="1">
                <a:latin typeface="Technika Stencil Bold" panose="00000500000000000000" pitchFamily="2" charset="0"/>
              </a:rPr>
              <a:t>POLOzávislá</a:t>
            </a:r>
            <a:r>
              <a:rPr lang="cs-CZ" cap="all" dirty="0">
                <a:latin typeface="Technika Stencil Bold" panose="00000500000000000000" pitchFamily="2" charset="0"/>
              </a:rPr>
              <a:t> trakce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0000" y="3130404"/>
            <a:ext cx="7794000" cy="271925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napájení liniové/z akumulátorů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nabíjení akumulátorů liniové/stacionární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konstrukčně a trakčně podobné závislé trakci</a:t>
            </a:r>
          </a:p>
          <a:p>
            <a:pPr marL="1028666" lvl="1" indent="-342900"/>
            <a:r>
              <a:rPr lang="cs-CZ" sz="2200" dirty="0"/>
              <a:t>možnost rekuperace do akumulátoru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dynamicky se rozvíjející technologie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vysoká produktivita vozidel i personálu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zhodnocení elektrizace i na neelektrizovaných tratích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17033" y="1334280"/>
            <a:ext cx="1028278" cy="17592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25" y="272135"/>
            <a:ext cx="2988175" cy="19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nice 8"/>
          <p:cNvCxnSpPr/>
          <p:nvPr/>
        </p:nvCxnSpPr>
        <p:spPr>
          <a:xfrm flipV="1">
            <a:off x="2267211" y="4534422"/>
            <a:ext cx="2404997" cy="51356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4709786" y="3354186"/>
            <a:ext cx="2379946" cy="11677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672208" y="4534422"/>
            <a:ext cx="2361830" cy="53327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 err="1">
                <a:latin typeface="Technika Stencil Bold" panose="00000500000000000000" pitchFamily="2" charset="0"/>
              </a:rPr>
              <a:t>POLOzávislá</a:t>
            </a:r>
            <a:r>
              <a:rPr lang="cs-CZ" cap="all" dirty="0">
                <a:latin typeface="Technika Stencil Bold" panose="00000500000000000000" pitchFamily="2" charset="0"/>
              </a:rPr>
              <a:t> trakce</a:t>
            </a:r>
          </a:p>
        </p:txBody>
      </p:sp>
      <p:sp>
        <p:nvSpPr>
          <p:cNvPr id="4" name="Ovál 3"/>
          <p:cNvSpPr/>
          <p:nvPr/>
        </p:nvSpPr>
        <p:spPr>
          <a:xfrm>
            <a:off x="1994400" y="4853836"/>
            <a:ext cx="448175" cy="438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426537" y="4334006"/>
            <a:ext cx="448175" cy="438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821096" y="4853836"/>
            <a:ext cx="448175" cy="438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821095" y="3183211"/>
            <a:ext cx="448175" cy="438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2442575" y="4421688"/>
            <a:ext cx="1803748" cy="35072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4800937" y="3322871"/>
            <a:ext cx="1891430" cy="89840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2267211" y="3687675"/>
            <a:ext cx="185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trolej</a:t>
            </a:r>
          </a:p>
          <a:p>
            <a:pPr algn="ctr"/>
            <a:r>
              <a:rPr lang="cs-CZ" dirty="0"/>
              <a:t>jízda a nabíjení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426537" y="3252290"/>
            <a:ext cx="185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akumulátor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17033" y="1334280"/>
            <a:ext cx="1028278" cy="1759283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25" y="272135"/>
            <a:ext cx="2988175" cy="19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nice 8"/>
          <p:cNvCxnSpPr/>
          <p:nvPr/>
        </p:nvCxnSpPr>
        <p:spPr>
          <a:xfrm flipV="1">
            <a:off x="2267211" y="4534422"/>
            <a:ext cx="2404997" cy="51356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4709786" y="3354186"/>
            <a:ext cx="2379946" cy="11677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672208" y="4534422"/>
            <a:ext cx="2361830" cy="53327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 err="1">
                <a:latin typeface="Technika Stencil Bold" panose="00000500000000000000" pitchFamily="2" charset="0"/>
              </a:rPr>
              <a:t>POLOzávislá</a:t>
            </a:r>
            <a:r>
              <a:rPr lang="cs-CZ" cap="all" dirty="0">
                <a:latin typeface="Technika Stencil Bold" panose="00000500000000000000" pitchFamily="2" charset="0"/>
              </a:rPr>
              <a:t> trakce</a:t>
            </a:r>
          </a:p>
        </p:txBody>
      </p:sp>
      <p:sp>
        <p:nvSpPr>
          <p:cNvPr id="4" name="Ovál 3"/>
          <p:cNvSpPr/>
          <p:nvPr/>
        </p:nvSpPr>
        <p:spPr>
          <a:xfrm>
            <a:off x="1994400" y="4853836"/>
            <a:ext cx="448175" cy="438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426537" y="4334006"/>
            <a:ext cx="448175" cy="438411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821096" y="4853836"/>
            <a:ext cx="448175" cy="438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821095" y="3183211"/>
            <a:ext cx="448175" cy="438411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4800937" y="3322871"/>
            <a:ext cx="1891430" cy="89840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703175" y="4772417"/>
            <a:ext cx="185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trolej</a:t>
            </a:r>
          </a:p>
          <a:p>
            <a:pPr algn="ctr"/>
            <a:r>
              <a:rPr lang="cs-CZ" dirty="0"/>
              <a:t>nabíjení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426537" y="3252290"/>
            <a:ext cx="185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akumulátor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877848" y="3079855"/>
            <a:ext cx="185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trolej</a:t>
            </a:r>
          </a:p>
          <a:p>
            <a:pPr algn="ctr"/>
            <a:r>
              <a:rPr lang="cs-CZ" dirty="0"/>
              <a:t>nabíjení</a:t>
            </a: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17033" y="1334280"/>
            <a:ext cx="1028278" cy="175928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25" y="272135"/>
            <a:ext cx="2988175" cy="194178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2" y="4759892"/>
            <a:ext cx="3414968" cy="19155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9" y="2540576"/>
            <a:ext cx="2752933" cy="2069002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274888" y="4584708"/>
            <a:ext cx="10876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/>
              <a:t>zdroj: Wikipedia.org</a:t>
            </a:r>
          </a:p>
        </p:txBody>
      </p:sp>
    </p:spTree>
    <p:extLst>
      <p:ext uri="{BB962C8B-B14F-4D97-AF65-F5344CB8AC3E}">
        <p14:creationId xmlns:p14="http://schemas.microsoft.com/office/powerpoint/2010/main" val="217115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latin typeface="Technika Stencil Bold" panose="00000500000000000000" pitchFamily="2" charset="0"/>
              </a:rPr>
              <a:t>nezávislá trakce</a:t>
            </a:r>
            <a:br>
              <a:rPr lang="cs-CZ" cap="all" dirty="0">
                <a:latin typeface="Technika Stencil Bold" panose="00000500000000000000" pitchFamily="2" charset="0"/>
              </a:rPr>
            </a:br>
            <a:r>
              <a:rPr lang="cs-CZ" cap="all" dirty="0">
                <a:latin typeface="Technika Stencil Bold" panose="00000500000000000000" pitchFamily="2" charset="0"/>
              </a:rPr>
              <a:t>vodíková elektrická trakce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napájení z palivových článků + akumulátor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konstrukčně a trakčně podobné závislé trakci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2,75 x větší měr. energetický obsah než nafta</a:t>
            </a:r>
          </a:p>
          <a:p>
            <a:pPr marL="1028666" lvl="1" indent="-342900"/>
            <a:r>
              <a:rPr lang="cs-CZ" sz="2000" dirty="0"/>
              <a:t>! netto – vysoká hmotnost nádoby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nižší účinnost než akumulátor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rozvíjející se technologie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vysoká operativnost provozu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nutnost zřízení a posouzení distribuce H</a:t>
            </a:r>
            <a:r>
              <a:rPr lang="cs-CZ" sz="2400" baseline="-25000" dirty="0"/>
              <a:t>2</a:t>
            </a:r>
            <a:endParaRPr lang="cs-CZ" sz="2000" baseline="-25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3010" y="616244"/>
            <a:ext cx="2556353" cy="12781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66" y="134253"/>
            <a:ext cx="1121079" cy="11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latin typeface="Technika Stencil Bold" panose="00000500000000000000" pitchFamily="2" charset="0"/>
              </a:rPr>
              <a:t>nezávislá trakce</a:t>
            </a:r>
            <a:br>
              <a:rPr lang="cs-CZ" cap="all" dirty="0">
                <a:latin typeface="Technika Stencil Bold" panose="00000500000000000000" pitchFamily="2" charset="0"/>
              </a:rPr>
            </a:br>
            <a:r>
              <a:rPr lang="cs-CZ" cap="all" dirty="0">
                <a:latin typeface="Technika Stencil Bold" panose="00000500000000000000" pitchFamily="2" charset="0"/>
              </a:rPr>
              <a:t>vodíková elektrická trakce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ekologická výroba H</a:t>
            </a:r>
            <a:r>
              <a:rPr lang="cs-CZ" sz="2400" baseline="-25000" dirty="0"/>
              <a:t>2</a:t>
            </a:r>
          </a:p>
          <a:p>
            <a:pPr marL="1028666" lvl="1" indent="-342900"/>
            <a:r>
              <a:rPr lang="cs-CZ" sz="2000" dirty="0"/>
              <a:t>přebytek z chemické výroby </a:t>
            </a:r>
          </a:p>
          <a:p>
            <a:pPr marL="1028666" lvl="1" indent="-342900"/>
            <a:r>
              <a:rPr lang="cs-CZ" sz="2000" dirty="0"/>
              <a:t>z bioplynu</a:t>
            </a:r>
          </a:p>
          <a:p>
            <a:pPr marL="1028666" lvl="1" indent="-342900"/>
            <a:r>
              <a:rPr lang="cs-CZ" sz="2000" dirty="0"/>
              <a:t>elektrolýzou vody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distribuce H</a:t>
            </a:r>
            <a:r>
              <a:rPr lang="cs-CZ" sz="2400" baseline="-25000" dirty="0"/>
              <a:t>2</a:t>
            </a:r>
          </a:p>
          <a:p>
            <a:pPr marL="1028666" lvl="1" indent="-342900"/>
            <a:r>
              <a:rPr lang="cs-CZ" sz="2000" dirty="0">
                <a:solidFill>
                  <a:srgbClr val="FF0000"/>
                </a:solidFill>
              </a:rPr>
              <a:t>doprava v nádržích (kamion, vlak)</a:t>
            </a:r>
          </a:p>
          <a:p>
            <a:pPr marL="1028666" lvl="1" indent="-342900"/>
            <a:r>
              <a:rPr lang="cs-CZ" sz="2000" dirty="0">
                <a:solidFill>
                  <a:srgbClr val="FF0000"/>
                </a:solidFill>
              </a:rPr>
              <a:t>potrubím speciální konstrukce</a:t>
            </a:r>
          </a:p>
          <a:p>
            <a:pPr marL="1028666" lvl="1" indent="-342900"/>
            <a:r>
              <a:rPr lang="cs-CZ" sz="2000" dirty="0">
                <a:solidFill>
                  <a:srgbClr val="00B050"/>
                </a:solidFill>
              </a:rPr>
              <a:t>výroba v místě zbrojení (využití obnovitelných zdrojů)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3010" y="616244"/>
            <a:ext cx="2556353" cy="12781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66" y="134253"/>
            <a:ext cx="1121079" cy="112107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616459" y="3420076"/>
            <a:ext cx="250521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cs-CZ" sz="4400" dirty="0">
                <a:solidFill>
                  <a:schemeClr val="bg2">
                    <a:lumMod val="50000"/>
                  </a:schemeClr>
                </a:solidFill>
              </a:rPr>
              <a:t>}</a:t>
            </a:r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866981" y="3632656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nutnost čištění</a:t>
            </a:r>
          </a:p>
        </p:txBody>
      </p:sp>
    </p:spTree>
    <p:extLst>
      <p:ext uri="{BB962C8B-B14F-4D97-AF65-F5344CB8AC3E}">
        <p14:creationId xmlns:p14="http://schemas.microsoft.com/office/powerpoint/2010/main" val="27101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3010" y="616244"/>
            <a:ext cx="2556353" cy="12781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66" y="134253"/>
            <a:ext cx="1121079" cy="11210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33" y="1894421"/>
            <a:ext cx="6879230" cy="469330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00833" y="2900287"/>
            <a:ext cx="10876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/>
              <a:t>zdroj: ALSTOM</a:t>
            </a:r>
          </a:p>
        </p:txBody>
      </p:sp>
    </p:spTree>
    <p:extLst>
      <p:ext uri="{BB962C8B-B14F-4D97-AF65-F5344CB8AC3E}">
        <p14:creationId xmlns:p14="http://schemas.microsoft.com/office/powerpoint/2010/main" val="4983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724" y="1001103"/>
            <a:ext cx="7794000" cy="490813"/>
          </a:xfrm>
        </p:spPr>
        <p:txBody>
          <a:bodyPr>
            <a:normAutofit/>
          </a:bodyPr>
          <a:lstStyle/>
          <a:p>
            <a:r>
              <a:rPr lang="cs-CZ" dirty="0">
                <a:latin typeface="Technika Stencil Bold" panose="00000500000000000000" pitchFamily="2" charset="0"/>
              </a:rPr>
              <a:t>MORAVSKOSLEZSKÝ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724" y="1491916"/>
            <a:ext cx="4435276" cy="51591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</a:rPr>
              <a:t>východiska</a:t>
            </a:r>
          </a:p>
          <a:p>
            <a:pPr marL="1028666" lvl="1" indent="-342900"/>
            <a:r>
              <a:rPr lang="cs-CZ" sz="1900" dirty="0"/>
              <a:t>úvodní studie</a:t>
            </a:r>
          </a:p>
          <a:p>
            <a:pPr marL="1028666" lvl="1" indent="-342900"/>
            <a:r>
              <a:rPr lang="cs-CZ" sz="1900" dirty="0"/>
              <a:t>3 provozní soubory</a:t>
            </a:r>
          </a:p>
          <a:p>
            <a:pPr marL="1028666" lvl="1" indent="-342900"/>
            <a:r>
              <a:rPr lang="cs-CZ" sz="1900" dirty="0"/>
              <a:t>nová přímá spojení</a:t>
            </a:r>
          </a:p>
          <a:p>
            <a:pPr marL="1028666" lvl="1" indent="-342900"/>
            <a:r>
              <a:rPr lang="cs-CZ" sz="1900" b="1" i="1" dirty="0"/>
              <a:t>alternativní pohony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</a:rPr>
              <a:t>výsledek</a:t>
            </a:r>
          </a:p>
          <a:p>
            <a:pPr marL="1028666" lvl="1" indent="-342900"/>
            <a:r>
              <a:rPr lang="cs-CZ" sz="1900" dirty="0"/>
              <a:t>soubor </a:t>
            </a:r>
            <a:r>
              <a:rPr lang="cs-CZ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Velké Ostravsko</a:t>
            </a:r>
          </a:p>
          <a:p>
            <a:pPr marL="1028666" lvl="1" indent="-342900"/>
            <a:r>
              <a:rPr lang="cs-CZ" sz="1900" dirty="0"/>
              <a:t>soubor </a:t>
            </a:r>
            <a:r>
              <a:rPr lang="cs-CZ" sz="19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Jeseníky</a:t>
            </a:r>
          </a:p>
          <a:p>
            <a:pPr marL="1028666" lvl="1" indent="-342900"/>
            <a:r>
              <a:rPr lang="cs-CZ" sz="1900" b="1" i="1" dirty="0"/>
              <a:t>stanovení podmínek infrastruktury</a:t>
            </a:r>
          </a:p>
          <a:p>
            <a:pPr marL="1028666" lvl="1" indent="-342900"/>
            <a:r>
              <a:rPr lang="cs-CZ" sz="1900" dirty="0"/>
              <a:t>návrh linkového vedení</a:t>
            </a:r>
          </a:p>
          <a:p>
            <a:pPr marL="1028666" lvl="1" indent="-342900"/>
            <a:endParaRPr lang="cs-CZ" sz="19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4" y="5735237"/>
            <a:ext cx="1800000" cy="9158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44" y="5735237"/>
            <a:ext cx="2438400" cy="749808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556" y="1757304"/>
            <a:ext cx="4435276" cy="34534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04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644" y="1266927"/>
            <a:ext cx="7039627" cy="5567081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2541791" y="1685267"/>
            <a:ext cx="5544327" cy="4595415"/>
            <a:chOff x="19050" y="9525"/>
            <a:chExt cx="4537075" cy="3684905"/>
          </a:xfrm>
        </p:grpSpPr>
        <p:sp>
          <p:nvSpPr>
            <p:cNvPr id="5" name="Volný tvar 4"/>
            <p:cNvSpPr/>
            <p:nvPr/>
          </p:nvSpPr>
          <p:spPr>
            <a:xfrm>
              <a:off x="3122329" y="2117947"/>
              <a:ext cx="195943" cy="112815"/>
            </a:xfrm>
            <a:custGeom>
              <a:avLst/>
              <a:gdLst>
                <a:gd name="connsiteX0" fmla="*/ 0 w 195943"/>
                <a:gd name="connsiteY0" fmla="*/ 112815 h 112815"/>
                <a:gd name="connsiteX1" fmla="*/ 35626 w 195943"/>
                <a:gd name="connsiteY1" fmla="*/ 65314 h 112815"/>
                <a:gd name="connsiteX2" fmla="*/ 106878 w 195943"/>
                <a:gd name="connsiteY2" fmla="*/ 41563 h 112815"/>
                <a:gd name="connsiteX3" fmla="*/ 195943 w 195943"/>
                <a:gd name="connsiteY3" fmla="*/ 0 h 11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943" h="112815">
                  <a:moveTo>
                    <a:pt x="0" y="112815"/>
                  </a:moveTo>
                  <a:cubicBezTo>
                    <a:pt x="8906" y="95002"/>
                    <a:pt x="17813" y="77189"/>
                    <a:pt x="35626" y="65314"/>
                  </a:cubicBezTo>
                  <a:cubicBezTo>
                    <a:pt x="53439" y="53439"/>
                    <a:pt x="80159" y="52449"/>
                    <a:pt x="106878" y="41563"/>
                  </a:cubicBezTo>
                  <a:cubicBezTo>
                    <a:pt x="133597" y="30677"/>
                    <a:pt x="182089" y="12865"/>
                    <a:pt x="195943" y="0"/>
                  </a:cubicBezTo>
                </a:path>
              </a:pathLst>
            </a:custGeom>
            <a:noFill/>
            <a:ln w="5715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grpSp>
          <p:nvGrpSpPr>
            <p:cNvPr id="6" name="Skupina 5"/>
            <p:cNvGrpSpPr/>
            <p:nvPr/>
          </p:nvGrpSpPr>
          <p:grpSpPr>
            <a:xfrm>
              <a:off x="19050" y="9525"/>
              <a:ext cx="4537075" cy="3684905"/>
              <a:chOff x="19050" y="9525"/>
              <a:chExt cx="4537075" cy="3684905"/>
            </a:xfrm>
          </p:grpSpPr>
          <p:sp>
            <p:nvSpPr>
              <p:cNvPr id="7" name="Volný tvar 6"/>
              <p:cNvSpPr/>
              <p:nvPr/>
            </p:nvSpPr>
            <p:spPr>
              <a:xfrm>
                <a:off x="2686050" y="2828925"/>
                <a:ext cx="266700" cy="813435"/>
              </a:xfrm>
              <a:custGeom>
                <a:avLst/>
                <a:gdLst>
                  <a:gd name="connsiteX0" fmla="*/ 0 w 266830"/>
                  <a:gd name="connsiteY0" fmla="*/ 0 h 813460"/>
                  <a:gd name="connsiteX1" fmla="*/ 124691 w 266830"/>
                  <a:gd name="connsiteY1" fmla="*/ 166255 h 813460"/>
                  <a:gd name="connsiteX2" fmla="*/ 213756 w 266830"/>
                  <a:gd name="connsiteY2" fmla="*/ 320634 h 813460"/>
                  <a:gd name="connsiteX3" fmla="*/ 261258 w 266830"/>
                  <a:gd name="connsiteY3" fmla="*/ 421574 h 813460"/>
                  <a:gd name="connsiteX4" fmla="*/ 261258 w 266830"/>
                  <a:gd name="connsiteY4" fmla="*/ 498764 h 813460"/>
                  <a:gd name="connsiteX5" fmla="*/ 219694 w 266830"/>
                  <a:gd name="connsiteY5" fmla="*/ 635330 h 813460"/>
                  <a:gd name="connsiteX6" fmla="*/ 160317 w 266830"/>
                  <a:gd name="connsiteY6" fmla="*/ 813460 h 81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830" h="813460">
                    <a:moveTo>
                      <a:pt x="0" y="0"/>
                    </a:moveTo>
                    <a:cubicBezTo>
                      <a:pt x="44532" y="56408"/>
                      <a:pt x="89065" y="112816"/>
                      <a:pt x="124691" y="166255"/>
                    </a:cubicBezTo>
                    <a:cubicBezTo>
                      <a:pt x="160317" y="219694"/>
                      <a:pt x="190995" y="278081"/>
                      <a:pt x="213756" y="320634"/>
                    </a:cubicBezTo>
                    <a:cubicBezTo>
                      <a:pt x="236517" y="363187"/>
                      <a:pt x="253341" y="391886"/>
                      <a:pt x="261258" y="421574"/>
                    </a:cubicBezTo>
                    <a:cubicBezTo>
                      <a:pt x="269175" y="451262"/>
                      <a:pt x="268185" y="463138"/>
                      <a:pt x="261258" y="498764"/>
                    </a:cubicBezTo>
                    <a:cubicBezTo>
                      <a:pt x="254331" y="534390"/>
                      <a:pt x="236517" y="582881"/>
                      <a:pt x="219694" y="635330"/>
                    </a:cubicBezTo>
                    <a:cubicBezTo>
                      <a:pt x="202871" y="687779"/>
                      <a:pt x="172192" y="784761"/>
                      <a:pt x="160317" y="81346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FF6600"/>
                </a:solidFill>
                <a:prstDash val="sysDash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8" name="Volný tvar 7"/>
              <p:cNvSpPr/>
              <p:nvPr/>
            </p:nvSpPr>
            <p:spPr>
              <a:xfrm>
                <a:off x="3314700" y="2085975"/>
                <a:ext cx="337820" cy="831215"/>
              </a:xfrm>
              <a:custGeom>
                <a:avLst/>
                <a:gdLst>
                  <a:gd name="connsiteX0" fmla="*/ 0 w 338447"/>
                  <a:gd name="connsiteY0" fmla="*/ 0 h 831272"/>
                  <a:gd name="connsiteX1" fmla="*/ 17813 w 338447"/>
                  <a:gd name="connsiteY1" fmla="*/ 136566 h 831272"/>
                  <a:gd name="connsiteX2" fmla="*/ 23751 w 338447"/>
                  <a:gd name="connsiteY2" fmla="*/ 201880 h 831272"/>
                  <a:gd name="connsiteX3" fmla="*/ 23751 w 338447"/>
                  <a:gd name="connsiteY3" fmla="*/ 219693 h 831272"/>
                  <a:gd name="connsiteX4" fmla="*/ 65315 w 338447"/>
                  <a:gd name="connsiteY4" fmla="*/ 302820 h 831272"/>
                  <a:gd name="connsiteX5" fmla="*/ 95003 w 338447"/>
                  <a:gd name="connsiteY5" fmla="*/ 391885 h 831272"/>
                  <a:gd name="connsiteX6" fmla="*/ 154380 w 338447"/>
                  <a:gd name="connsiteY6" fmla="*/ 558140 h 831272"/>
                  <a:gd name="connsiteX7" fmla="*/ 184068 w 338447"/>
                  <a:gd name="connsiteY7" fmla="*/ 670955 h 831272"/>
                  <a:gd name="connsiteX8" fmla="*/ 237507 w 338447"/>
                  <a:gd name="connsiteY8" fmla="*/ 736270 h 831272"/>
                  <a:gd name="connsiteX9" fmla="*/ 285008 w 338447"/>
                  <a:gd name="connsiteY9" fmla="*/ 754083 h 831272"/>
                  <a:gd name="connsiteX10" fmla="*/ 338447 w 338447"/>
                  <a:gd name="connsiteY10" fmla="*/ 831272 h 83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447" h="831272">
                    <a:moveTo>
                      <a:pt x="0" y="0"/>
                    </a:moveTo>
                    <a:cubicBezTo>
                      <a:pt x="6927" y="51459"/>
                      <a:pt x="13855" y="102919"/>
                      <a:pt x="17813" y="136566"/>
                    </a:cubicBezTo>
                    <a:cubicBezTo>
                      <a:pt x="21771" y="170213"/>
                      <a:pt x="22761" y="188026"/>
                      <a:pt x="23751" y="201880"/>
                    </a:cubicBezTo>
                    <a:cubicBezTo>
                      <a:pt x="24741" y="215734"/>
                      <a:pt x="16824" y="202870"/>
                      <a:pt x="23751" y="219693"/>
                    </a:cubicBezTo>
                    <a:cubicBezTo>
                      <a:pt x="30678" y="236516"/>
                      <a:pt x="53440" y="274121"/>
                      <a:pt x="65315" y="302820"/>
                    </a:cubicBezTo>
                    <a:cubicBezTo>
                      <a:pt x="77190" y="331519"/>
                      <a:pt x="80159" y="349332"/>
                      <a:pt x="95003" y="391885"/>
                    </a:cubicBezTo>
                    <a:cubicBezTo>
                      <a:pt x="109847" y="434438"/>
                      <a:pt x="139536" y="511628"/>
                      <a:pt x="154380" y="558140"/>
                    </a:cubicBezTo>
                    <a:cubicBezTo>
                      <a:pt x="169224" y="604652"/>
                      <a:pt x="170214" y="641267"/>
                      <a:pt x="184068" y="670955"/>
                    </a:cubicBezTo>
                    <a:cubicBezTo>
                      <a:pt x="197922" y="700643"/>
                      <a:pt x="220684" y="722415"/>
                      <a:pt x="237507" y="736270"/>
                    </a:cubicBezTo>
                    <a:cubicBezTo>
                      <a:pt x="254330" y="750125"/>
                      <a:pt x="268185" y="738249"/>
                      <a:pt x="285008" y="754083"/>
                    </a:cubicBezTo>
                    <a:cubicBezTo>
                      <a:pt x="301831" y="769917"/>
                      <a:pt x="328551" y="820386"/>
                      <a:pt x="338447" y="831272"/>
                    </a:cubicBezTo>
                  </a:path>
                </a:pathLst>
              </a:custGeom>
              <a:noFill/>
              <a:ln w="57150" cap="flat" cmpd="sng" algn="ctr">
                <a:solidFill>
                  <a:srgbClr val="FF66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s-CZ" sz="1100">
                    <a:effectLst/>
                    <a:latin typeface="Technika Ligh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grpSp>
            <p:nvGrpSpPr>
              <p:cNvPr id="9" name="Skupina 8"/>
              <p:cNvGrpSpPr/>
              <p:nvPr/>
            </p:nvGrpSpPr>
            <p:grpSpPr>
              <a:xfrm>
                <a:off x="19050" y="9525"/>
                <a:ext cx="4537075" cy="3684905"/>
                <a:chOff x="19050" y="9525"/>
                <a:chExt cx="4537075" cy="3684905"/>
              </a:xfrm>
            </p:grpSpPr>
            <p:sp>
              <p:nvSpPr>
                <p:cNvPr id="10" name="Volný tvar 9"/>
                <p:cNvSpPr/>
                <p:nvPr/>
              </p:nvSpPr>
              <p:spPr>
                <a:xfrm>
                  <a:off x="2066925" y="1647825"/>
                  <a:ext cx="1026795" cy="569595"/>
                </a:xfrm>
                <a:custGeom>
                  <a:avLst/>
                  <a:gdLst>
                    <a:gd name="connsiteX0" fmla="*/ 1027216 w 1027216"/>
                    <a:gd name="connsiteY0" fmla="*/ 570016 h 570016"/>
                    <a:gd name="connsiteX1" fmla="*/ 967839 w 1027216"/>
                    <a:gd name="connsiteY1" fmla="*/ 451263 h 570016"/>
                    <a:gd name="connsiteX2" fmla="*/ 908463 w 1027216"/>
                    <a:gd name="connsiteY2" fmla="*/ 344385 h 570016"/>
                    <a:gd name="connsiteX3" fmla="*/ 866899 w 1027216"/>
                    <a:gd name="connsiteY3" fmla="*/ 285008 h 570016"/>
                    <a:gd name="connsiteX4" fmla="*/ 789709 w 1027216"/>
                    <a:gd name="connsiteY4" fmla="*/ 231569 h 570016"/>
                    <a:gd name="connsiteX5" fmla="*/ 659081 w 1027216"/>
                    <a:gd name="connsiteY5" fmla="*/ 172192 h 570016"/>
                    <a:gd name="connsiteX6" fmla="*/ 528452 w 1027216"/>
                    <a:gd name="connsiteY6" fmla="*/ 136566 h 570016"/>
                    <a:gd name="connsiteX7" fmla="*/ 338447 w 1027216"/>
                    <a:gd name="connsiteY7" fmla="*/ 112816 h 570016"/>
                    <a:gd name="connsiteX8" fmla="*/ 213756 w 1027216"/>
                    <a:gd name="connsiteY8" fmla="*/ 100940 h 570016"/>
                    <a:gd name="connsiteX9" fmla="*/ 83128 w 1027216"/>
                    <a:gd name="connsiteY9" fmla="*/ 41564 h 570016"/>
                    <a:gd name="connsiteX10" fmla="*/ 0 w 1027216"/>
                    <a:gd name="connsiteY10" fmla="*/ 0 h 57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7216" h="570016">
                      <a:moveTo>
                        <a:pt x="1027216" y="570016"/>
                      </a:moveTo>
                      <a:cubicBezTo>
                        <a:pt x="1006929" y="529442"/>
                        <a:pt x="987631" y="488868"/>
                        <a:pt x="967839" y="451263"/>
                      </a:cubicBezTo>
                      <a:cubicBezTo>
                        <a:pt x="948047" y="413658"/>
                        <a:pt x="925286" y="372094"/>
                        <a:pt x="908463" y="344385"/>
                      </a:cubicBezTo>
                      <a:cubicBezTo>
                        <a:pt x="891640" y="316676"/>
                        <a:pt x="886691" y="303811"/>
                        <a:pt x="866899" y="285008"/>
                      </a:cubicBezTo>
                      <a:cubicBezTo>
                        <a:pt x="847107" y="266205"/>
                        <a:pt x="824345" y="250372"/>
                        <a:pt x="789709" y="231569"/>
                      </a:cubicBezTo>
                      <a:cubicBezTo>
                        <a:pt x="755073" y="212766"/>
                        <a:pt x="702624" y="188026"/>
                        <a:pt x="659081" y="172192"/>
                      </a:cubicBezTo>
                      <a:cubicBezTo>
                        <a:pt x="615538" y="156358"/>
                        <a:pt x="581891" y="146462"/>
                        <a:pt x="528452" y="136566"/>
                      </a:cubicBezTo>
                      <a:cubicBezTo>
                        <a:pt x="475013" y="126670"/>
                        <a:pt x="390896" y="118754"/>
                        <a:pt x="338447" y="112816"/>
                      </a:cubicBezTo>
                      <a:cubicBezTo>
                        <a:pt x="285998" y="106878"/>
                        <a:pt x="256309" y="112815"/>
                        <a:pt x="213756" y="100940"/>
                      </a:cubicBezTo>
                      <a:cubicBezTo>
                        <a:pt x="171203" y="89065"/>
                        <a:pt x="118754" y="58387"/>
                        <a:pt x="83128" y="41564"/>
                      </a:cubicBezTo>
                      <a:cubicBezTo>
                        <a:pt x="47502" y="24741"/>
                        <a:pt x="23751" y="12370"/>
                        <a:pt x="0" y="0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11" name="Skupina 10"/>
                <p:cNvGrpSpPr/>
                <p:nvPr/>
              </p:nvGrpSpPr>
              <p:grpSpPr>
                <a:xfrm>
                  <a:off x="19050" y="9525"/>
                  <a:ext cx="4537075" cy="3684905"/>
                  <a:chOff x="19050" y="9525"/>
                  <a:chExt cx="4537075" cy="3684905"/>
                </a:xfrm>
              </p:grpSpPr>
              <p:sp>
                <p:nvSpPr>
                  <p:cNvPr id="12" name="Volný tvar 11"/>
                  <p:cNvSpPr/>
                  <p:nvPr/>
                </p:nvSpPr>
                <p:spPr>
                  <a:xfrm>
                    <a:off x="285750" y="828675"/>
                    <a:ext cx="665018" cy="534389"/>
                  </a:xfrm>
                  <a:custGeom>
                    <a:avLst/>
                    <a:gdLst>
                      <a:gd name="connsiteX0" fmla="*/ 665018 w 665018"/>
                      <a:gd name="connsiteY0" fmla="*/ 534389 h 534389"/>
                      <a:gd name="connsiteX1" fmla="*/ 534389 w 665018"/>
                      <a:gd name="connsiteY1" fmla="*/ 457200 h 534389"/>
                      <a:gd name="connsiteX2" fmla="*/ 427511 w 665018"/>
                      <a:gd name="connsiteY2" fmla="*/ 338447 h 534389"/>
                      <a:gd name="connsiteX3" fmla="*/ 261257 w 665018"/>
                      <a:gd name="connsiteY3" fmla="*/ 136566 h 534389"/>
                      <a:gd name="connsiteX4" fmla="*/ 172192 w 665018"/>
                      <a:gd name="connsiteY4" fmla="*/ 47501 h 534389"/>
                      <a:gd name="connsiteX5" fmla="*/ 0 w 665018"/>
                      <a:gd name="connsiteY5" fmla="*/ 0 h 534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5018" h="534389">
                        <a:moveTo>
                          <a:pt x="665018" y="534389"/>
                        </a:moveTo>
                        <a:cubicBezTo>
                          <a:pt x="619495" y="512123"/>
                          <a:pt x="573973" y="489857"/>
                          <a:pt x="534389" y="457200"/>
                        </a:cubicBezTo>
                        <a:cubicBezTo>
                          <a:pt x="494804" y="424543"/>
                          <a:pt x="473033" y="391886"/>
                          <a:pt x="427511" y="338447"/>
                        </a:cubicBezTo>
                        <a:cubicBezTo>
                          <a:pt x="381989" y="285008"/>
                          <a:pt x="303810" y="185057"/>
                          <a:pt x="261257" y="136566"/>
                        </a:cubicBezTo>
                        <a:cubicBezTo>
                          <a:pt x="218704" y="88075"/>
                          <a:pt x="215735" y="70262"/>
                          <a:pt x="172192" y="47501"/>
                        </a:cubicBezTo>
                        <a:cubicBezTo>
                          <a:pt x="128649" y="24740"/>
                          <a:pt x="26719" y="5938"/>
                          <a:pt x="0" y="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3" name="Volný tvar 12"/>
                  <p:cNvSpPr/>
                  <p:nvPr/>
                </p:nvSpPr>
                <p:spPr>
                  <a:xfrm>
                    <a:off x="1343025" y="933450"/>
                    <a:ext cx="718458" cy="712520"/>
                  </a:xfrm>
                  <a:custGeom>
                    <a:avLst/>
                    <a:gdLst>
                      <a:gd name="connsiteX0" fmla="*/ 0 w 718458"/>
                      <a:gd name="connsiteY0" fmla="*/ 0 h 712520"/>
                      <a:gd name="connsiteX1" fmla="*/ 130629 w 718458"/>
                      <a:gd name="connsiteY1" fmla="*/ 172192 h 712520"/>
                      <a:gd name="connsiteX2" fmla="*/ 219694 w 718458"/>
                      <a:gd name="connsiteY2" fmla="*/ 296883 h 712520"/>
                      <a:gd name="connsiteX3" fmla="*/ 380011 w 718458"/>
                      <a:gd name="connsiteY3" fmla="*/ 433449 h 712520"/>
                      <a:gd name="connsiteX4" fmla="*/ 504702 w 718458"/>
                      <a:gd name="connsiteY4" fmla="*/ 546265 h 712520"/>
                      <a:gd name="connsiteX5" fmla="*/ 617517 w 718458"/>
                      <a:gd name="connsiteY5" fmla="*/ 641268 h 712520"/>
                      <a:gd name="connsiteX6" fmla="*/ 718458 w 718458"/>
                      <a:gd name="connsiteY6" fmla="*/ 712520 h 712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8458" h="712520">
                        <a:moveTo>
                          <a:pt x="0" y="0"/>
                        </a:moveTo>
                        <a:cubicBezTo>
                          <a:pt x="47006" y="61356"/>
                          <a:pt x="94013" y="122712"/>
                          <a:pt x="130629" y="172192"/>
                        </a:cubicBezTo>
                        <a:cubicBezTo>
                          <a:pt x="167245" y="221672"/>
                          <a:pt x="178131" y="253340"/>
                          <a:pt x="219694" y="296883"/>
                        </a:cubicBezTo>
                        <a:cubicBezTo>
                          <a:pt x="261257" y="340426"/>
                          <a:pt x="332510" y="391885"/>
                          <a:pt x="380011" y="433449"/>
                        </a:cubicBezTo>
                        <a:cubicBezTo>
                          <a:pt x="427512" y="475013"/>
                          <a:pt x="465118" y="511629"/>
                          <a:pt x="504702" y="546265"/>
                        </a:cubicBezTo>
                        <a:cubicBezTo>
                          <a:pt x="544286" y="580901"/>
                          <a:pt x="581891" y="613559"/>
                          <a:pt x="617517" y="641268"/>
                        </a:cubicBezTo>
                        <a:cubicBezTo>
                          <a:pt x="653143" y="668977"/>
                          <a:pt x="683822" y="692728"/>
                          <a:pt x="718458" y="71252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4" name="Volný tvar 13"/>
                  <p:cNvSpPr/>
                  <p:nvPr/>
                </p:nvSpPr>
                <p:spPr>
                  <a:xfrm>
                    <a:off x="2447925" y="1400175"/>
                    <a:ext cx="296883" cy="219694"/>
                  </a:xfrm>
                  <a:custGeom>
                    <a:avLst/>
                    <a:gdLst>
                      <a:gd name="connsiteX0" fmla="*/ 296883 w 296883"/>
                      <a:gd name="connsiteY0" fmla="*/ 0 h 219694"/>
                      <a:gd name="connsiteX1" fmla="*/ 190005 w 296883"/>
                      <a:gd name="connsiteY1" fmla="*/ 47502 h 219694"/>
                      <a:gd name="connsiteX2" fmla="*/ 106878 w 296883"/>
                      <a:gd name="connsiteY2" fmla="*/ 112816 h 219694"/>
                      <a:gd name="connsiteX3" fmla="*/ 41564 w 296883"/>
                      <a:gd name="connsiteY3" fmla="*/ 184068 h 219694"/>
                      <a:gd name="connsiteX4" fmla="*/ 0 w 296883"/>
                      <a:gd name="connsiteY4" fmla="*/ 219694 h 219694"/>
                      <a:gd name="connsiteX5" fmla="*/ 0 w 296883"/>
                      <a:gd name="connsiteY5" fmla="*/ 219694 h 219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6883" h="219694">
                        <a:moveTo>
                          <a:pt x="296883" y="0"/>
                        </a:moveTo>
                        <a:cubicBezTo>
                          <a:pt x="259277" y="14349"/>
                          <a:pt x="221672" y="28699"/>
                          <a:pt x="190005" y="47502"/>
                        </a:cubicBezTo>
                        <a:cubicBezTo>
                          <a:pt x="158337" y="66305"/>
                          <a:pt x="131618" y="90055"/>
                          <a:pt x="106878" y="112816"/>
                        </a:cubicBezTo>
                        <a:cubicBezTo>
                          <a:pt x="82138" y="135577"/>
                          <a:pt x="59377" y="166255"/>
                          <a:pt x="41564" y="184068"/>
                        </a:cubicBezTo>
                        <a:cubicBezTo>
                          <a:pt x="23751" y="201881"/>
                          <a:pt x="0" y="219694"/>
                          <a:pt x="0" y="219694"/>
                        </a:cubicBezTo>
                        <a:lnTo>
                          <a:pt x="0" y="219694"/>
                        </a:lnTo>
                      </a:path>
                    </a:pathLst>
                  </a:custGeom>
                  <a:noFill/>
                  <a:ln w="571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5" name="Volný tvar 14"/>
                  <p:cNvSpPr/>
                  <p:nvPr/>
                </p:nvSpPr>
                <p:spPr>
                  <a:xfrm>
                    <a:off x="1171575" y="2400300"/>
                    <a:ext cx="1050925" cy="694690"/>
                  </a:xfrm>
                  <a:custGeom>
                    <a:avLst/>
                    <a:gdLst>
                      <a:gd name="connsiteX0" fmla="*/ 0 w 1050966"/>
                      <a:gd name="connsiteY0" fmla="*/ 0 h 695088"/>
                      <a:gd name="connsiteX1" fmla="*/ 41563 w 1050966"/>
                      <a:gd name="connsiteY1" fmla="*/ 29689 h 695088"/>
                      <a:gd name="connsiteX2" fmla="*/ 83127 w 1050966"/>
                      <a:gd name="connsiteY2" fmla="*/ 41564 h 695088"/>
                      <a:gd name="connsiteX3" fmla="*/ 124690 w 1050966"/>
                      <a:gd name="connsiteY3" fmla="*/ 47502 h 695088"/>
                      <a:gd name="connsiteX4" fmla="*/ 178129 w 1050966"/>
                      <a:gd name="connsiteY4" fmla="*/ 35626 h 695088"/>
                      <a:gd name="connsiteX5" fmla="*/ 225631 w 1050966"/>
                      <a:gd name="connsiteY5" fmla="*/ 35626 h 695088"/>
                      <a:gd name="connsiteX6" fmla="*/ 279070 w 1050966"/>
                      <a:gd name="connsiteY6" fmla="*/ 53439 h 695088"/>
                      <a:gd name="connsiteX7" fmla="*/ 356259 w 1050966"/>
                      <a:gd name="connsiteY7" fmla="*/ 89065 h 695088"/>
                      <a:gd name="connsiteX8" fmla="*/ 385948 w 1050966"/>
                      <a:gd name="connsiteY8" fmla="*/ 130629 h 695088"/>
                      <a:gd name="connsiteX9" fmla="*/ 415636 w 1050966"/>
                      <a:gd name="connsiteY9" fmla="*/ 213756 h 695088"/>
                      <a:gd name="connsiteX10" fmla="*/ 427511 w 1050966"/>
                      <a:gd name="connsiteY10" fmla="*/ 302821 h 695088"/>
                      <a:gd name="connsiteX11" fmla="*/ 445324 w 1050966"/>
                      <a:gd name="connsiteY11" fmla="*/ 380011 h 695088"/>
                      <a:gd name="connsiteX12" fmla="*/ 504701 w 1050966"/>
                      <a:gd name="connsiteY12" fmla="*/ 463138 h 695088"/>
                      <a:gd name="connsiteX13" fmla="*/ 575953 w 1050966"/>
                      <a:gd name="connsiteY13" fmla="*/ 540328 h 695088"/>
                      <a:gd name="connsiteX14" fmla="*/ 712519 w 1050966"/>
                      <a:gd name="connsiteY14" fmla="*/ 611580 h 695088"/>
                      <a:gd name="connsiteX15" fmla="*/ 801584 w 1050966"/>
                      <a:gd name="connsiteY15" fmla="*/ 641268 h 695088"/>
                      <a:gd name="connsiteX16" fmla="*/ 1050966 w 1050966"/>
                      <a:gd name="connsiteY16" fmla="*/ 694707 h 695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50966" h="695088">
                        <a:moveTo>
                          <a:pt x="0" y="0"/>
                        </a:moveTo>
                        <a:cubicBezTo>
                          <a:pt x="13854" y="11381"/>
                          <a:pt x="27709" y="22762"/>
                          <a:pt x="41563" y="29689"/>
                        </a:cubicBezTo>
                        <a:cubicBezTo>
                          <a:pt x="55417" y="36616"/>
                          <a:pt x="69273" y="38595"/>
                          <a:pt x="83127" y="41564"/>
                        </a:cubicBezTo>
                        <a:cubicBezTo>
                          <a:pt x="96981" y="44533"/>
                          <a:pt x="108856" y="48492"/>
                          <a:pt x="124690" y="47502"/>
                        </a:cubicBezTo>
                        <a:cubicBezTo>
                          <a:pt x="140524" y="46512"/>
                          <a:pt x="161305" y="37605"/>
                          <a:pt x="178129" y="35626"/>
                        </a:cubicBezTo>
                        <a:cubicBezTo>
                          <a:pt x="194953" y="33647"/>
                          <a:pt x="208808" y="32657"/>
                          <a:pt x="225631" y="35626"/>
                        </a:cubicBezTo>
                        <a:cubicBezTo>
                          <a:pt x="242454" y="38595"/>
                          <a:pt x="257299" y="44533"/>
                          <a:pt x="279070" y="53439"/>
                        </a:cubicBezTo>
                        <a:cubicBezTo>
                          <a:pt x="300841" y="62345"/>
                          <a:pt x="338446" y="76200"/>
                          <a:pt x="356259" y="89065"/>
                        </a:cubicBezTo>
                        <a:cubicBezTo>
                          <a:pt x="374072" y="101930"/>
                          <a:pt x="376052" y="109847"/>
                          <a:pt x="385948" y="130629"/>
                        </a:cubicBezTo>
                        <a:cubicBezTo>
                          <a:pt x="395844" y="151411"/>
                          <a:pt x="408709" y="185057"/>
                          <a:pt x="415636" y="213756"/>
                        </a:cubicBezTo>
                        <a:cubicBezTo>
                          <a:pt x="422563" y="242455"/>
                          <a:pt x="422563" y="275112"/>
                          <a:pt x="427511" y="302821"/>
                        </a:cubicBezTo>
                        <a:cubicBezTo>
                          <a:pt x="432459" y="330530"/>
                          <a:pt x="432459" y="353292"/>
                          <a:pt x="445324" y="380011"/>
                        </a:cubicBezTo>
                        <a:cubicBezTo>
                          <a:pt x="458189" y="406730"/>
                          <a:pt x="482930" y="436419"/>
                          <a:pt x="504701" y="463138"/>
                        </a:cubicBezTo>
                        <a:cubicBezTo>
                          <a:pt x="526473" y="489858"/>
                          <a:pt x="541317" y="515588"/>
                          <a:pt x="575953" y="540328"/>
                        </a:cubicBezTo>
                        <a:cubicBezTo>
                          <a:pt x="610589" y="565068"/>
                          <a:pt x="674914" y="594757"/>
                          <a:pt x="712519" y="611580"/>
                        </a:cubicBezTo>
                        <a:cubicBezTo>
                          <a:pt x="750124" y="628403"/>
                          <a:pt x="745176" y="627414"/>
                          <a:pt x="801584" y="641268"/>
                        </a:cubicBezTo>
                        <a:cubicBezTo>
                          <a:pt x="857992" y="655122"/>
                          <a:pt x="1007423" y="699655"/>
                          <a:pt x="1050966" y="694707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cs-CZ" sz="1100">
                        <a:effectLst/>
                        <a:latin typeface="Technika Ligh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16" name="Volný tvar 15"/>
                  <p:cNvSpPr/>
                  <p:nvPr/>
                </p:nvSpPr>
                <p:spPr>
                  <a:xfrm>
                    <a:off x="2114550" y="2809875"/>
                    <a:ext cx="94615" cy="302260"/>
                  </a:xfrm>
                  <a:custGeom>
                    <a:avLst/>
                    <a:gdLst>
                      <a:gd name="connsiteX0" fmla="*/ 95002 w 95002"/>
                      <a:gd name="connsiteY0" fmla="*/ 302821 h 302821"/>
                      <a:gd name="connsiteX1" fmla="*/ 35626 w 95002"/>
                      <a:gd name="connsiteY1" fmla="*/ 136567 h 302821"/>
                      <a:gd name="connsiteX2" fmla="*/ 0 w 95002"/>
                      <a:gd name="connsiteY2" fmla="*/ 0 h 302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002" h="302821">
                        <a:moveTo>
                          <a:pt x="95002" y="302821"/>
                        </a:moveTo>
                        <a:cubicBezTo>
                          <a:pt x="73231" y="244929"/>
                          <a:pt x="51460" y="187037"/>
                          <a:pt x="35626" y="136567"/>
                        </a:cubicBezTo>
                        <a:cubicBezTo>
                          <a:pt x="19792" y="86097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7" name="Volný tvar 16"/>
                  <p:cNvSpPr/>
                  <p:nvPr/>
                </p:nvSpPr>
                <p:spPr>
                  <a:xfrm>
                    <a:off x="2209800" y="3114675"/>
                    <a:ext cx="219075" cy="231140"/>
                  </a:xfrm>
                  <a:custGeom>
                    <a:avLst/>
                    <a:gdLst>
                      <a:gd name="connsiteX0" fmla="*/ 0 w 219694"/>
                      <a:gd name="connsiteY0" fmla="*/ 0 h 231569"/>
                      <a:gd name="connsiteX1" fmla="*/ 124691 w 219694"/>
                      <a:gd name="connsiteY1" fmla="*/ 136566 h 231569"/>
                      <a:gd name="connsiteX2" fmla="*/ 219694 w 219694"/>
                      <a:gd name="connsiteY2" fmla="*/ 231569 h 231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9694" h="231569">
                        <a:moveTo>
                          <a:pt x="0" y="0"/>
                        </a:moveTo>
                        <a:cubicBezTo>
                          <a:pt x="44037" y="48985"/>
                          <a:pt x="88075" y="97971"/>
                          <a:pt x="124691" y="136566"/>
                        </a:cubicBezTo>
                        <a:cubicBezTo>
                          <a:pt x="161307" y="175161"/>
                          <a:pt x="202871" y="215735"/>
                          <a:pt x="219694" y="231569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8" name="Volný tvar 17"/>
                  <p:cNvSpPr/>
                  <p:nvPr/>
                </p:nvSpPr>
                <p:spPr>
                  <a:xfrm>
                    <a:off x="2447925" y="2562225"/>
                    <a:ext cx="231140" cy="260985"/>
                  </a:xfrm>
                  <a:custGeom>
                    <a:avLst/>
                    <a:gdLst>
                      <a:gd name="connsiteX0" fmla="*/ 0 w 231568"/>
                      <a:gd name="connsiteY0" fmla="*/ 0 h 261257"/>
                      <a:gd name="connsiteX1" fmla="*/ 106878 w 231568"/>
                      <a:gd name="connsiteY1" fmla="*/ 106878 h 261257"/>
                      <a:gd name="connsiteX2" fmla="*/ 231568 w 231568"/>
                      <a:gd name="connsiteY2" fmla="*/ 261257 h 261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1568" h="261257">
                        <a:moveTo>
                          <a:pt x="0" y="0"/>
                        </a:moveTo>
                        <a:cubicBezTo>
                          <a:pt x="34141" y="31667"/>
                          <a:pt x="68283" y="63335"/>
                          <a:pt x="106878" y="106878"/>
                        </a:cubicBezTo>
                        <a:cubicBezTo>
                          <a:pt x="145473" y="150421"/>
                          <a:pt x="188520" y="205839"/>
                          <a:pt x="231568" y="261257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9" name="Volný tvar 18"/>
                  <p:cNvSpPr/>
                  <p:nvPr/>
                </p:nvSpPr>
                <p:spPr>
                  <a:xfrm>
                    <a:off x="3971925" y="1819275"/>
                    <a:ext cx="273050" cy="35560"/>
                  </a:xfrm>
                  <a:custGeom>
                    <a:avLst/>
                    <a:gdLst>
                      <a:gd name="connsiteX0" fmla="*/ 0 w 273132"/>
                      <a:gd name="connsiteY0" fmla="*/ 35626 h 35626"/>
                      <a:gd name="connsiteX1" fmla="*/ 273132 w 273132"/>
                      <a:gd name="connsiteY1" fmla="*/ 0 h 3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3132" h="35626">
                        <a:moveTo>
                          <a:pt x="0" y="35626"/>
                        </a:moveTo>
                        <a:cubicBezTo>
                          <a:pt x="109352" y="19792"/>
                          <a:pt x="218704" y="3958"/>
                          <a:pt x="273132" y="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cs-CZ" sz="1100">
                        <a:effectLst/>
                        <a:latin typeface="Technika Ligh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20" name="Volný tvar 19"/>
                  <p:cNvSpPr/>
                  <p:nvPr/>
                </p:nvSpPr>
                <p:spPr>
                  <a:xfrm>
                    <a:off x="3648075" y="2571750"/>
                    <a:ext cx="819150" cy="337820"/>
                  </a:xfrm>
                  <a:custGeom>
                    <a:avLst/>
                    <a:gdLst>
                      <a:gd name="connsiteX0" fmla="*/ 819398 w 819398"/>
                      <a:gd name="connsiteY0" fmla="*/ 0 h 338447"/>
                      <a:gd name="connsiteX1" fmla="*/ 813460 w 819398"/>
                      <a:gd name="connsiteY1" fmla="*/ 95002 h 338447"/>
                      <a:gd name="connsiteX2" fmla="*/ 783772 w 819398"/>
                      <a:gd name="connsiteY2" fmla="*/ 160317 h 338447"/>
                      <a:gd name="connsiteX3" fmla="*/ 718458 w 819398"/>
                      <a:gd name="connsiteY3" fmla="*/ 219693 h 338447"/>
                      <a:gd name="connsiteX4" fmla="*/ 617517 w 819398"/>
                      <a:gd name="connsiteY4" fmla="*/ 279070 h 338447"/>
                      <a:gd name="connsiteX5" fmla="*/ 480951 w 819398"/>
                      <a:gd name="connsiteY5" fmla="*/ 308758 h 338447"/>
                      <a:gd name="connsiteX6" fmla="*/ 350322 w 819398"/>
                      <a:gd name="connsiteY6" fmla="*/ 320634 h 338447"/>
                      <a:gd name="connsiteX7" fmla="*/ 124691 w 819398"/>
                      <a:gd name="connsiteY7" fmla="*/ 320634 h 338447"/>
                      <a:gd name="connsiteX8" fmla="*/ 0 w 819398"/>
                      <a:gd name="connsiteY8" fmla="*/ 338447 h 338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19398" h="338447">
                        <a:moveTo>
                          <a:pt x="819398" y="0"/>
                        </a:moveTo>
                        <a:cubicBezTo>
                          <a:pt x="819398" y="34141"/>
                          <a:pt x="819398" y="68283"/>
                          <a:pt x="813460" y="95002"/>
                        </a:cubicBezTo>
                        <a:cubicBezTo>
                          <a:pt x="807522" y="121721"/>
                          <a:pt x="799606" y="139535"/>
                          <a:pt x="783772" y="160317"/>
                        </a:cubicBezTo>
                        <a:cubicBezTo>
                          <a:pt x="767938" y="181099"/>
                          <a:pt x="746167" y="199901"/>
                          <a:pt x="718458" y="219693"/>
                        </a:cubicBezTo>
                        <a:cubicBezTo>
                          <a:pt x="690749" y="239485"/>
                          <a:pt x="657101" y="264226"/>
                          <a:pt x="617517" y="279070"/>
                        </a:cubicBezTo>
                        <a:cubicBezTo>
                          <a:pt x="577933" y="293914"/>
                          <a:pt x="525483" y="301831"/>
                          <a:pt x="480951" y="308758"/>
                        </a:cubicBezTo>
                        <a:cubicBezTo>
                          <a:pt x="436418" y="315685"/>
                          <a:pt x="409699" y="318655"/>
                          <a:pt x="350322" y="320634"/>
                        </a:cubicBezTo>
                        <a:cubicBezTo>
                          <a:pt x="290945" y="322613"/>
                          <a:pt x="183078" y="317665"/>
                          <a:pt x="124691" y="320634"/>
                        </a:cubicBezTo>
                        <a:cubicBezTo>
                          <a:pt x="66304" y="323603"/>
                          <a:pt x="0" y="338447"/>
                          <a:pt x="0" y="338447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1" name="Volný tvar 20"/>
                  <p:cNvSpPr/>
                  <p:nvPr/>
                </p:nvSpPr>
                <p:spPr>
                  <a:xfrm>
                    <a:off x="1887892" y="2219325"/>
                    <a:ext cx="1195032" cy="1259615"/>
                  </a:xfrm>
                  <a:custGeom>
                    <a:avLst/>
                    <a:gdLst>
                      <a:gd name="connsiteX0" fmla="*/ 0 w 1187532"/>
                      <a:gd name="connsiteY0" fmla="*/ 1258784 h 1258784"/>
                      <a:gd name="connsiteX1" fmla="*/ 95003 w 1187532"/>
                      <a:gd name="connsiteY1" fmla="*/ 1205345 h 1258784"/>
                      <a:gd name="connsiteX2" fmla="*/ 148442 w 1187532"/>
                      <a:gd name="connsiteY2" fmla="*/ 1134093 h 1258784"/>
                      <a:gd name="connsiteX3" fmla="*/ 219694 w 1187532"/>
                      <a:gd name="connsiteY3" fmla="*/ 997527 h 1258784"/>
                      <a:gd name="connsiteX4" fmla="*/ 255320 w 1187532"/>
                      <a:gd name="connsiteY4" fmla="*/ 932213 h 1258784"/>
                      <a:gd name="connsiteX5" fmla="*/ 320634 w 1187532"/>
                      <a:gd name="connsiteY5" fmla="*/ 872836 h 1258784"/>
                      <a:gd name="connsiteX6" fmla="*/ 380010 w 1187532"/>
                      <a:gd name="connsiteY6" fmla="*/ 825335 h 1258784"/>
                      <a:gd name="connsiteX7" fmla="*/ 469075 w 1187532"/>
                      <a:gd name="connsiteY7" fmla="*/ 765958 h 1258784"/>
                      <a:gd name="connsiteX8" fmla="*/ 570016 w 1187532"/>
                      <a:gd name="connsiteY8" fmla="*/ 706582 h 1258784"/>
                      <a:gd name="connsiteX9" fmla="*/ 653143 w 1187532"/>
                      <a:gd name="connsiteY9" fmla="*/ 665018 h 1258784"/>
                      <a:gd name="connsiteX10" fmla="*/ 736270 w 1187532"/>
                      <a:gd name="connsiteY10" fmla="*/ 617517 h 1258784"/>
                      <a:gd name="connsiteX11" fmla="*/ 783771 w 1187532"/>
                      <a:gd name="connsiteY11" fmla="*/ 599704 h 1258784"/>
                      <a:gd name="connsiteX12" fmla="*/ 866899 w 1187532"/>
                      <a:gd name="connsiteY12" fmla="*/ 534389 h 1258784"/>
                      <a:gd name="connsiteX13" fmla="*/ 1003465 w 1187532"/>
                      <a:gd name="connsiteY13" fmla="*/ 409699 h 1258784"/>
                      <a:gd name="connsiteX14" fmla="*/ 1092530 w 1187532"/>
                      <a:gd name="connsiteY14" fmla="*/ 314696 h 1258784"/>
                      <a:gd name="connsiteX15" fmla="*/ 1151907 w 1187532"/>
                      <a:gd name="connsiteY15" fmla="*/ 255319 h 1258784"/>
                      <a:gd name="connsiteX16" fmla="*/ 1175657 w 1187532"/>
                      <a:gd name="connsiteY16" fmla="*/ 213756 h 1258784"/>
                      <a:gd name="connsiteX17" fmla="*/ 1175657 w 1187532"/>
                      <a:gd name="connsiteY17" fmla="*/ 136566 h 1258784"/>
                      <a:gd name="connsiteX18" fmla="*/ 1187532 w 1187532"/>
                      <a:gd name="connsiteY18" fmla="*/ 0 h 1258784"/>
                      <a:gd name="connsiteX0" fmla="*/ 7583 w 1195115"/>
                      <a:gd name="connsiteY0" fmla="*/ 1258784 h 1259829"/>
                      <a:gd name="connsiteX1" fmla="*/ 6885 w 1195115"/>
                      <a:gd name="connsiteY1" fmla="*/ 1254670 h 1259829"/>
                      <a:gd name="connsiteX2" fmla="*/ 102586 w 1195115"/>
                      <a:gd name="connsiteY2" fmla="*/ 1205345 h 1259829"/>
                      <a:gd name="connsiteX3" fmla="*/ 156025 w 1195115"/>
                      <a:gd name="connsiteY3" fmla="*/ 1134093 h 1259829"/>
                      <a:gd name="connsiteX4" fmla="*/ 227277 w 1195115"/>
                      <a:gd name="connsiteY4" fmla="*/ 997527 h 1259829"/>
                      <a:gd name="connsiteX5" fmla="*/ 262903 w 1195115"/>
                      <a:gd name="connsiteY5" fmla="*/ 932213 h 1259829"/>
                      <a:gd name="connsiteX6" fmla="*/ 328217 w 1195115"/>
                      <a:gd name="connsiteY6" fmla="*/ 872836 h 1259829"/>
                      <a:gd name="connsiteX7" fmla="*/ 387593 w 1195115"/>
                      <a:gd name="connsiteY7" fmla="*/ 825335 h 1259829"/>
                      <a:gd name="connsiteX8" fmla="*/ 476658 w 1195115"/>
                      <a:gd name="connsiteY8" fmla="*/ 765958 h 1259829"/>
                      <a:gd name="connsiteX9" fmla="*/ 577599 w 1195115"/>
                      <a:gd name="connsiteY9" fmla="*/ 706582 h 1259829"/>
                      <a:gd name="connsiteX10" fmla="*/ 660726 w 1195115"/>
                      <a:gd name="connsiteY10" fmla="*/ 665018 h 1259829"/>
                      <a:gd name="connsiteX11" fmla="*/ 743853 w 1195115"/>
                      <a:gd name="connsiteY11" fmla="*/ 617517 h 1259829"/>
                      <a:gd name="connsiteX12" fmla="*/ 791354 w 1195115"/>
                      <a:gd name="connsiteY12" fmla="*/ 599704 h 1259829"/>
                      <a:gd name="connsiteX13" fmla="*/ 874482 w 1195115"/>
                      <a:gd name="connsiteY13" fmla="*/ 534389 h 1259829"/>
                      <a:gd name="connsiteX14" fmla="*/ 1011048 w 1195115"/>
                      <a:gd name="connsiteY14" fmla="*/ 409699 h 1259829"/>
                      <a:gd name="connsiteX15" fmla="*/ 1100113 w 1195115"/>
                      <a:gd name="connsiteY15" fmla="*/ 314696 h 1259829"/>
                      <a:gd name="connsiteX16" fmla="*/ 1159490 w 1195115"/>
                      <a:gd name="connsiteY16" fmla="*/ 255319 h 1259829"/>
                      <a:gd name="connsiteX17" fmla="*/ 1183240 w 1195115"/>
                      <a:gd name="connsiteY17" fmla="*/ 213756 h 1259829"/>
                      <a:gd name="connsiteX18" fmla="*/ 1183240 w 1195115"/>
                      <a:gd name="connsiteY18" fmla="*/ 136566 h 1259829"/>
                      <a:gd name="connsiteX19" fmla="*/ 1195115 w 1195115"/>
                      <a:gd name="connsiteY19" fmla="*/ 0 h 1259829"/>
                      <a:gd name="connsiteX0" fmla="*/ 7583 w 1195115"/>
                      <a:gd name="connsiteY0" fmla="*/ 1258784 h 1259829"/>
                      <a:gd name="connsiteX1" fmla="*/ 6885 w 1195115"/>
                      <a:gd name="connsiteY1" fmla="*/ 1254670 h 1259829"/>
                      <a:gd name="connsiteX2" fmla="*/ 102586 w 1195115"/>
                      <a:gd name="connsiteY2" fmla="*/ 1205345 h 1259829"/>
                      <a:gd name="connsiteX3" fmla="*/ 156025 w 1195115"/>
                      <a:gd name="connsiteY3" fmla="*/ 1134093 h 1259829"/>
                      <a:gd name="connsiteX4" fmla="*/ 227277 w 1195115"/>
                      <a:gd name="connsiteY4" fmla="*/ 997527 h 1259829"/>
                      <a:gd name="connsiteX5" fmla="*/ 262903 w 1195115"/>
                      <a:gd name="connsiteY5" fmla="*/ 932213 h 1259829"/>
                      <a:gd name="connsiteX6" fmla="*/ 328217 w 1195115"/>
                      <a:gd name="connsiteY6" fmla="*/ 872836 h 1259829"/>
                      <a:gd name="connsiteX7" fmla="*/ 387593 w 1195115"/>
                      <a:gd name="connsiteY7" fmla="*/ 825335 h 1259829"/>
                      <a:gd name="connsiteX8" fmla="*/ 476658 w 1195115"/>
                      <a:gd name="connsiteY8" fmla="*/ 765958 h 1259829"/>
                      <a:gd name="connsiteX9" fmla="*/ 577599 w 1195115"/>
                      <a:gd name="connsiteY9" fmla="*/ 706582 h 1259829"/>
                      <a:gd name="connsiteX10" fmla="*/ 660726 w 1195115"/>
                      <a:gd name="connsiteY10" fmla="*/ 665018 h 1259829"/>
                      <a:gd name="connsiteX11" fmla="*/ 743853 w 1195115"/>
                      <a:gd name="connsiteY11" fmla="*/ 617517 h 1259829"/>
                      <a:gd name="connsiteX12" fmla="*/ 791354 w 1195115"/>
                      <a:gd name="connsiteY12" fmla="*/ 599704 h 1259829"/>
                      <a:gd name="connsiteX13" fmla="*/ 874482 w 1195115"/>
                      <a:gd name="connsiteY13" fmla="*/ 534389 h 1259829"/>
                      <a:gd name="connsiteX14" fmla="*/ 1011048 w 1195115"/>
                      <a:gd name="connsiteY14" fmla="*/ 409699 h 1259829"/>
                      <a:gd name="connsiteX15" fmla="*/ 1100113 w 1195115"/>
                      <a:gd name="connsiteY15" fmla="*/ 314696 h 1259829"/>
                      <a:gd name="connsiteX16" fmla="*/ 1159490 w 1195115"/>
                      <a:gd name="connsiteY16" fmla="*/ 255319 h 1259829"/>
                      <a:gd name="connsiteX17" fmla="*/ 1183240 w 1195115"/>
                      <a:gd name="connsiteY17" fmla="*/ 190839 h 1259829"/>
                      <a:gd name="connsiteX18" fmla="*/ 1183240 w 1195115"/>
                      <a:gd name="connsiteY18" fmla="*/ 136566 h 1259829"/>
                      <a:gd name="connsiteX19" fmla="*/ 1195115 w 1195115"/>
                      <a:gd name="connsiteY19" fmla="*/ 0 h 1259829"/>
                      <a:gd name="connsiteX0" fmla="*/ 7583 w 1206791"/>
                      <a:gd name="connsiteY0" fmla="*/ 1258784 h 1259829"/>
                      <a:gd name="connsiteX1" fmla="*/ 6885 w 1206791"/>
                      <a:gd name="connsiteY1" fmla="*/ 1254670 h 1259829"/>
                      <a:gd name="connsiteX2" fmla="*/ 102586 w 1206791"/>
                      <a:gd name="connsiteY2" fmla="*/ 1205345 h 1259829"/>
                      <a:gd name="connsiteX3" fmla="*/ 156025 w 1206791"/>
                      <a:gd name="connsiteY3" fmla="*/ 1134093 h 1259829"/>
                      <a:gd name="connsiteX4" fmla="*/ 227277 w 1206791"/>
                      <a:gd name="connsiteY4" fmla="*/ 997527 h 1259829"/>
                      <a:gd name="connsiteX5" fmla="*/ 262903 w 1206791"/>
                      <a:gd name="connsiteY5" fmla="*/ 932213 h 1259829"/>
                      <a:gd name="connsiteX6" fmla="*/ 328217 w 1206791"/>
                      <a:gd name="connsiteY6" fmla="*/ 872836 h 1259829"/>
                      <a:gd name="connsiteX7" fmla="*/ 387593 w 1206791"/>
                      <a:gd name="connsiteY7" fmla="*/ 825335 h 1259829"/>
                      <a:gd name="connsiteX8" fmla="*/ 476658 w 1206791"/>
                      <a:gd name="connsiteY8" fmla="*/ 765958 h 1259829"/>
                      <a:gd name="connsiteX9" fmla="*/ 577599 w 1206791"/>
                      <a:gd name="connsiteY9" fmla="*/ 706582 h 1259829"/>
                      <a:gd name="connsiteX10" fmla="*/ 660726 w 1206791"/>
                      <a:gd name="connsiteY10" fmla="*/ 665018 h 1259829"/>
                      <a:gd name="connsiteX11" fmla="*/ 743853 w 1206791"/>
                      <a:gd name="connsiteY11" fmla="*/ 617517 h 1259829"/>
                      <a:gd name="connsiteX12" fmla="*/ 791354 w 1206791"/>
                      <a:gd name="connsiteY12" fmla="*/ 599704 h 1259829"/>
                      <a:gd name="connsiteX13" fmla="*/ 874482 w 1206791"/>
                      <a:gd name="connsiteY13" fmla="*/ 534389 h 1259829"/>
                      <a:gd name="connsiteX14" fmla="*/ 1011048 w 1206791"/>
                      <a:gd name="connsiteY14" fmla="*/ 409699 h 1259829"/>
                      <a:gd name="connsiteX15" fmla="*/ 1100113 w 1206791"/>
                      <a:gd name="connsiteY15" fmla="*/ 314696 h 1259829"/>
                      <a:gd name="connsiteX16" fmla="*/ 1159490 w 1206791"/>
                      <a:gd name="connsiteY16" fmla="*/ 255319 h 1259829"/>
                      <a:gd name="connsiteX17" fmla="*/ 1183240 w 1206791"/>
                      <a:gd name="connsiteY17" fmla="*/ 190839 h 1259829"/>
                      <a:gd name="connsiteX18" fmla="*/ 1206626 w 1206791"/>
                      <a:gd name="connsiteY18" fmla="*/ 151844 h 1259829"/>
                      <a:gd name="connsiteX19" fmla="*/ 1195115 w 1206791"/>
                      <a:gd name="connsiteY19" fmla="*/ 0 h 1259829"/>
                      <a:gd name="connsiteX0" fmla="*/ 7583 w 1206791"/>
                      <a:gd name="connsiteY0" fmla="*/ 1258784 h 1259829"/>
                      <a:gd name="connsiteX1" fmla="*/ 6885 w 1206791"/>
                      <a:gd name="connsiteY1" fmla="*/ 1254670 h 1259829"/>
                      <a:gd name="connsiteX2" fmla="*/ 102586 w 1206791"/>
                      <a:gd name="connsiteY2" fmla="*/ 1205345 h 1259829"/>
                      <a:gd name="connsiteX3" fmla="*/ 156025 w 1206791"/>
                      <a:gd name="connsiteY3" fmla="*/ 1134093 h 1259829"/>
                      <a:gd name="connsiteX4" fmla="*/ 227277 w 1206791"/>
                      <a:gd name="connsiteY4" fmla="*/ 997527 h 1259829"/>
                      <a:gd name="connsiteX5" fmla="*/ 262903 w 1206791"/>
                      <a:gd name="connsiteY5" fmla="*/ 932213 h 1259829"/>
                      <a:gd name="connsiteX6" fmla="*/ 328217 w 1206791"/>
                      <a:gd name="connsiteY6" fmla="*/ 872836 h 1259829"/>
                      <a:gd name="connsiteX7" fmla="*/ 387593 w 1206791"/>
                      <a:gd name="connsiteY7" fmla="*/ 825335 h 1259829"/>
                      <a:gd name="connsiteX8" fmla="*/ 476658 w 1206791"/>
                      <a:gd name="connsiteY8" fmla="*/ 765958 h 1259829"/>
                      <a:gd name="connsiteX9" fmla="*/ 577599 w 1206791"/>
                      <a:gd name="connsiteY9" fmla="*/ 706582 h 1259829"/>
                      <a:gd name="connsiteX10" fmla="*/ 660726 w 1206791"/>
                      <a:gd name="connsiteY10" fmla="*/ 665018 h 1259829"/>
                      <a:gd name="connsiteX11" fmla="*/ 743853 w 1206791"/>
                      <a:gd name="connsiteY11" fmla="*/ 617517 h 1259829"/>
                      <a:gd name="connsiteX12" fmla="*/ 791354 w 1206791"/>
                      <a:gd name="connsiteY12" fmla="*/ 599704 h 1259829"/>
                      <a:gd name="connsiteX13" fmla="*/ 874482 w 1206791"/>
                      <a:gd name="connsiteY13" fmla="*/ 534389 h 1259829"/>
                      <a:gd name="connsiteX14" fmla="*/ 1011048 w 1206791"/>
                      <a:gd name="connsiteY14" fmla="*/ 409699 h 1259829"/>
                      <a:gd name="connsiteX15" fmla="*/ 1100113 w 1206791"/>
                      <a:gd name="connsiteY15" fmla="*/ 314696 h 1259829"/>
                      <a:gd name="connsiteX16" fmla="*/ 1159490 w 1206791"/>
                      <a:gd name="connsiteY16" fmla="*/ 255319 h 1259829"/>
                      <a:gd name="connsiteX17" fmla="*/ 1183240 w 1206791"/>
                      <a:gd name="connsiteY17" fmla="*/ 198478 h 1259829"/>
                      <a:gd name="connsiteX18" fmla="*/ 1206626 w 1206791"/>
                      <a:gd name="connsiteY18" fmla="*/ 151844 h 1259829"/>
                      <a:gd name="connsiteX19" fmla="*/ 1195115 w 1206791"/>
                      <a:gd name="connsiteY19" fmla="*/ 0 h 1259829"/>
                      <a:gd name="connsiteX0" fmla="*/ 7583 w 1195115"/>
                      <a:gd name="connsiteY0" fmla="*/ 1258784 h 1259829"/>
                      <a:gd name="connsiteX1" fmla="*/ 6885 w 1195115"/>
                      <a:gd name="connsiteY1" fmla="*/ 1254670 h 1259829"/>
                      <a:gd name="connsiteX2" fmla="*/ 102586 w 1195115"/>
                      <a:gd name="connsiteY2" fmla="*/ 1205345 h 1259829"/>
                      <a:gd name="connsiteX3" fmla="*/ 156025 w 1195115"/>
                      <a:gd name="connsiteY3" fmla="*/ 1134093 h 1259829"/>
                      <a:gd name="connsiteX4" fmla="*/ 227277 w 1195115"/>
                      <a:gd name="connsiteY4" fmla="*/ 997527 h 1259829"/>
                      <a:gd name="connsiteX5" fmla="*/ 262903 w 1195115"/>
                      <a:gd name="connsiteY5" fmla="*/ 932213 h 1259829"/>
                      <a:gd name="connsiteX6" fmla="*/ 328217 w 1195115"/>
                      <a:gd name="connsiteY6" fmla="*/ 872836 h 1259829"/>
                      <a:gd name="connsiteX7" fmla="*/ 387593 w 1195115"/>
                      <a:gd name="connsiteY7" fmla="*/ 825335 h 1259829"/>
                      <a:gd name="connsiteX8" fmla="*/ 476658 w 1195115"/>
                      <a:gd name="connsiteY8" fmla="*/ 765958 h 1259829"/>
                      <a:gd name="connsiteX9" fmla="*/ 577599 w 1195115"/>
                      <a:gd name="connsiteY9" fmla="*/ 706582 h 1259829"/>
                      <a:gd name="connsiteX10" fmla="*/ 660726 w 1195115"/>
                      <a:gd name="connsiteY10" fmla="*/ 665018 h 1259829"/>
                      <a:gd name="connsiteX11" fmla="*/ 743853 w 1195115"/>
                      <a:gd name="connsiteY11" fmla="*/ 617517 h 1259829"/>
                      <a:gd name="connsiteX12" fmla="*/ 791354 w 1195115"/>
                      <a:gd name="connsiteY12" fmla="*/ 599704 h 1259829"/>
                      <a:gd name="connsiteX13" fmla="*/ 874482 w 1195115"/>
                      <a:gd name="connsiteY13" fmla="*/ 534389 h 1259829"/>
                      <a:gd name="connsiteX14" fmla="*/ 1011048 w 1195115"/>
                      <a:gd name="connsiteY14" fmla="*/ 409699 h 1259829"/>
                      <a:gd name="connsiteX15" fmla="*/ 1100113 w 1195115"/>
                      <a:gd name="connsiteY15" fmla="*/ 314696 h 1259829"/>
                      <a:gd name="connsiteX16" fmla="*/ 1159490 w 1195115"/>
                      <a:gd name="connsiteY16" fmla="*/ 255319 h 1259829"/>
                      <a:gd name="connsiteX17" fmla="*/ 1183240 w 1195115"/>
                      <a:gd name="connsiteY17" fmla="*/ 198478 h 1259829"/>
                      <a:gd name="connsiteX18" fmla="*/ 1179343 w 1195115"/>
                      <a:gd name="connsiteY18" fmla="*/ 148025 h 1259829"/>
                      <a:gd name="connsiteX19" fmla="*/ 1195115 w 1195115"/>
                      <a:gd name="connsiteY19" fmla="*/ 0 h 1259829"/>
                      <a:gd name="connsiteX0" fmla="*/ 7583 w 1195115"/>
                      <a:gd name="connsiteY0" fmla="*/ 1258784 h 1259829"/>
                      <a:gd name="connsiteX1" fmla="*/ 6885 w 1195115"/>
                      <a:gd name="connsiteY1" fmla="*/ 1254670 h 1259829"/>
                      <a:gd name="connsiteX2" fmla="*/ 102586 w 1195115"/>
                      <a:gd name="connsiteY2" fmla="*/ 1205345 h 1259829"/>
                      <a:gd name="connsiteX3" fmla="*/ 156025 w 1195115"/>
                      <a:gd name="connsiteY3" fmla="*/ 1134093 h 1259829"/>
                      <a:gd name="connsiteX4" fmla="*/ 227277 w 1195115"/>
                      <a:gd name="connsiteY4" fmla="*/ 997527 h 1259829"/>
                      <a:gd name="connsiteX5" fmla="*/ 262903 w 1195115"/>
                      <a:gd name="connsiteY5" fmla="*/ 932213 h 1259829"/>
                      <a:gd name="connsiteX6" fmla="*/ 328217 w 1195115"/>
                      <a:gd name="connsiteY6" fmla="*/ 872836 h 1259829"/>
                      <a:gd name="connsiteX7" fmla="*/ 387593 w 1195115"/>
                      <a:gd name="connsiteY7" fmla="*/ 825335 h 1259829"/>
                      <a:gd name="connsiteX8" fmla="*/ 476658 w 1195115"/>
                      <a:gd name="connsiteY8" fmla="*/ 765958 h 1259829"/>
                      <a:gd name="connsiteX9" fmla="*/ 577599 w 1195115"/>
                      <a:gd name="connsiteY9" fmla="*/ 706582 h 1259829"/>
                      <a:gd name="connsiteX10" fmla="*/ 660726 w 1195115"/>
                      <a:gd name="connsiteY10" fmla="*/ 665018 h 1259829"/>
                      <a:gd name="connsiteX11" fmla="*/ 743853 w 1195115"/>
                      <a:gd name="connsiteY11" fmla="*/ 617517 h 1259829"/>
                      <a:gd name="connsiteX12" fmla="*/ 791354 w 1195115"/>
                      <a:gd name="connsiteY12" fmla="*/ 599704 h 1259829"/>
                      <a:gd name="connsiteX13" fmla="*/ 874482 w 1195115"/>
                      <a:gd name="connsiteY13" fmla="*/ 534389 h 1259829"/>
                      <a:gd name="connsiteX14" fmla="*/ 1011048 w 1195115"/>
                      <a:gd name="connsiteY14" fmla="*/ 409699 h 1259829"/>
                      <a:gd name="connsiteX15" fmla="*/ 1100113 w 1195115"/>
                      <a:gd name="connsiteY15" fmla="*/ 314696 h 1259829"/>
                      <a:gd name="connsiteX16" fmla="*/ 1159490 w 1195115"/>
                      <a:gd name="connsiteY16" fmla="*/ 255319 h 1259829"/>
                      <a:gd name="connsiteX17" fmla="*/ 1183240 w 1195115"/>
                      <a:gd name="connsiteY17" fmla="*/ 198478 h 1259829"/>
                      <a:gd name="connsiteX18" fmla="*/ 1191036 w 1195115"/>
                      <a:gd name="connsiteY18" fmla="*/ 148025 h 1259829"/>
                      <a:gd name="connsiteX19" fmla="*/ 1195115 w 1195115"/>
                      <a:gd name="connsiteY19" fmla="*/ 0 h 1259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95115" h="1259829">
                        <a:moveTo>
                          <a:pt x="7583" y="1258784"/>
                        </a:moveTo>
                        <a:cubicBezTo>
                          <a:pt x="7467" y="1258098"/>
                          <a:pt x="-8949" y="1263577"/>
                          <a:pt x="6885" y="1254670"/>
                        </a:cubicBezTo>
                        <a:cubicBezTo>
                          <a:pt x="22719" y="1245763"/>
                          <a:pt x="77729" y="1225441"/>
                          <a:pt x="102586" y="1205345"/>
                        </a:cubicBezTo>
                        <a:cubicBezTo>
                          <a:pt x="127443" y="1185249"/>
                          <a:pt x="135243" y="1168729"/>
                          <a:pt x="156025" y="1134093"/>
                        </a:cubicBezTo>
                        <a:cubicBezTo>
                          <a:pt x="176807" y="1099457"/>
                          <a:pt x="209464" y="1031174"/>
                          <a:pt x="227277" y="997527"/>
                        </a:cubicBezTo>
                        <a:cubicBezTo>
                          <a:pt x="245090" y="963880"/>
                          <a:pt x="246080" y="952995"/>
                          <a:pt x="262903" y="932213"/>
                        </a:cubicBezTo>
                        <a:cubicBezTo>
                          <a:pt x="279726" y="911431"/>
                          <a:pt x="307435" y="890649"/>
                          <a:pt x="328217" y="872836"/>
                        </a:cubicBezTo>
                        <a:cubicBezTo>
                          <a:pt x="348999" y="855023"/>
                          <a:pt x="362853" y="843148"/>
                          <a:pt x="387593" y="825335"/>
                        </a:cubicBezTo>
                        <a:cubicBezTo>
                          <a:pt x="412333" y="807522"/>
                          <a:pt x="444990" y="785750"/>
                          <a:pt x="476658" y="765958"/>
                        </a:cubicBezTo>
                        <a:cubicBezTo>
                          <a:pt x="508326" y="746166"/>
                          <a:pt x="546921" y="723405"/>
                          <a:pt x="577599" y="706582"/>
                        </a:cubicBezTo>
                        <a:cubicBezTo>
                          <a:pt x="608277" y="689759"/>
                          <a:pt x="633017" y="679862"/>
                          <a:pt x="660726" y="665018"/>
                        </a:cubicBezTo>
                        <a:cubicBezTo>
                          <a:pt x="688435" y="650174"/>
                          <a:pt x="722082" y="628403"/>
                          <a:pt x="743853" y="617517"/>
                        </a:cubicBezTo>
                        <a:cubicBezTo>
                          <a:pt x="765624" y="606631"/>
                          <a:pt x="769583" y="613559"/>
                          <a:pt x="791354" y="599704"/>
                        </a:cubicBezTo>
                        <a:cubicBezTo>
                          <a:pt x="813126" y="585849"/>
                          <a:pt x="837866" y="566056"/>
                          <a:pt x="874482" y="534389"/>
                        </a:cubicBezTo>
                        <a:cubicBezTo>
                          <a:pt x="911098" y="502722"/>
                          <a:pt x="973443" y="446314"/>
                          <a:pt x="1011048" y="409699"/>
                        </a:cubicBezTo>
                        <a:cubicBezTo>
                          <a:pt x="1048653" y="373084"/>
                          <a:pt x="1075373" y="340426"/>
                          <a:pt x="1100113" y="314696"/>
                        </a:cubicBezTo>
                        <a:cubicBezTo>
                          <a:pt x="1124853" y="288966"/>
                          <a:pt x="1145636" y="274689"/>
                          <a:pt x="1159490" y="255319"/>
                        </a:cubicBezTo>
                        <a:cubicBezTo>
                          <a:pt x="1173344" y="235949"/>
                          <a:pt x="1177982" y="216360"/>
                          <a:pt x="1183240" y="198478"/>
                        </a:cubicBezTo>
                        <a:cubicBezTo>
                          <a:pt x="1188498" y="180596"/>
                          <a:pt x="1189057" y="183651"/>
                          <a:pt x="1191036" y="148025"/>
                        </a:cubicBezTo>
                        <a:cubicBezTo>
                          <a:pt x="1193015" y="112399"/>
                          <a:pt x="1192146" y="23751"/>
                          <a:pt x="1195115" y="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cs-CZ" sz="1100">
                        <a:effectLst/>
                        <a:latin typeface="Technika Ligh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22" name="Volný tvar 21"/>
                  <p:cNvSpPr/>
                  <p:nvPr/>
                </p:nvSpPr>
                <p:spPr>
                  <a:xfrm>
                    <a:off x="3105150" y="2228850"/>
                    <a:ext cx="1360757" cy="344170"/>
                  </a:xfrm>
                  <a:custGeom>
                    <a:avLst/>
                    <a:gdLst>
                      <a:gd name="connsiteX0" fmla="*/ 0 w 1306286"/>
                      <a:gd name="connsiteY0" fmla="*/ 0 h 344385"/>
                      <a:gd name="connsiteX1" fmla="*/ 41564 w 1306286"/>
                      <a:gd name="connsiteY1" fmla="*/ 65314 h 344385"/>
                      <a:gd name="connsiteX2" fmla="*/ 89065 w 1306286"/>
                      <a:gd name="connsiteY2" fmla="*/ 106878 h 344385"/>
                      <a:gd name="connsiteX3" fmla="*/ 178130 w 1306286"/>
                      <a:gd name="connsiteY3" fmla="*/ 124691 h 344385"/>
                      <a:gd name="connsiteX4" fmla="*/ 273133 w 1306286"/>
                      <a:gd name="connsiteY4" fmla="*/ 154379 h 344385"/>
                      <a:gd name="connsiteX5" fmla="*/ 374073 w 1306286"/>
                      <a:gd name="connsiteY5" fmla="*/ 154379 h 344385"/>
                      <a:gd name="connsiteX6" fmla="*/ 457200 w 1306286"/>
                      <a:gd name="connsiteY6" fmla="*/ 160317 h 344385"/>
                      <a:gd name="connsiteX7" fmla="*/ 581891 w 1306286"/>
                      <a:gd name="connsiteY7" fmla="*/ 160317 h 344385"/>
                      <a:gd name="connsiteX8" fmla="*/ 748146 w 1306286"/>
                      <a:gd name="connsiteY8" fmla="*/ 142504 h 344385"/>
                      <a:gd name="connsiteX9" fmla="*/ 878775 w 1306286"/>
                      <a:gd name="connsiteY9" fmla="*/ 124691 h 344385"/>
                      <a:gd name="connsiteX10" fmla="*/ 1033154 w 1306286"/>
                      <a:gd name="connsiteY10" fmla="*/ 124691 h 344385"/>
                      <a:gd name="connsiteX11" fmla="*/ 1116281 w 1306286"/>
                      <a:gd name="connsiteY11" fmla="*/ 136566 h 344385"/>
                      <a:gd name="connsiteX12" fmla="*/ 1229097 w 1306286"/>
                      <a:gd name="connsiteY12" fmla="*/ 184068 h 344385"/>
                      <a:gd name="connsiteX13" fmla="*/ 1288473 w 1306286"/>
                      <a:gd name="connsiteY13" fmla="*/ 273133 h 344385"/>
                      <a:gd name="connsiteX14" fmla="*/ 1306286 w 1306286"/>
                      <a:gd name="connsiteY14" fmla="*/ 344385 h 344385"/>
                      <a:gd name="connsiteX0" fmla="*/ 0 w 1306286"/>
                      <a:gd name="connsiteY0" fmla="*/ 0 h 344385"/>
                      <a:gd name="connsiteX1" fmla="*/ 41564 w 1306286"/>
                      <a:gd name="connsiteY1" fmla="*/ 65314 h 344385"/>
                      <a:gd name="connsiteX2" fmla="*/ 89065 w 1306286"/>
                      <a:gd name="connsiteY2" fmla="*/ 106878 h 344385"/>
                      <a:gd name="connsiteX3" fmla="*/ 178130 w 1306286"/>
                      <a:gd name="connsiteY3" fmla="*/ 124691 h 344385"/>
                      <a:gd name="connsiteX4" fmla="*/ 273133 w 1306286"/>
                      <a:gd name="connsiteY4" fmla="*/ 154379 h 344385"/>
                      <a:gd name="connsiteX5" fmla="*/ 374073 w 1306286"/>
                      <a:gd name="connsiteY5" fmla="*/ 154379 h 344385"/>
                      <a:gd name="connsiteX6" fmla="*/ 457200 w 1306286"/>
                      <a:gd name="connsiteY6" fmla="*/ 160317 h 344385"/>
                      <a:gd name="connsiteX7" fmla="*/ 581891 w 1306286"/>
                      <a:gd name="connsiteY7" fmla="*/ 160317 h 344385"/>
                      <a:gd name="connsiteX8" fmla="*/ 748146 w 1306286"/>
                      <a:gd name="connsiteY8" fmla="*/ 142504 h 344385"/>
                      <a:gd name="connsiteX9" fmla="*/ 878775 w 1306286"/>
                      <a:gd name="connsiteY9" fmla="*/ 124691 h 344385"/>
                      <a:gd name="connsiteX10" fmla="*/ 1033154 w 1306286"/>
                      <a:gd name="connsiteY10" fmla="*/ 124691 h 344385"/>
                      <a:gd name="connsiteX11" fmla="*/ 1116281 w 1306286"/>
                      <a:gd name="connsiteY11" fmla="*/ 136566 h 344385"/>
                      <a:gd name="connsiteX12" fmla="*/ 1247285 w 1306286"/>
                      <a:gd name="connsiteY12" fmla="*/ 184068 h 344385"/>
                      <a:gd name="connsiteX13" fmla="*/ 1288473 w 1306286"/>
                      <a:gd name="connsiteY13" fmla="*/ 273133 h 344385"/>
                      <a:gd name="connsiteX14" fmla="*/ 1306286 w 1306286"/>
                      <a:gd name="connsiteY14" fmla="*/ 344385 h 344385"/>
                      <a:gd name="connsiteX0" fmla="*/ 0 w 1306286"/>
                      <a:gd name="connsiteY0" fmla="*/ 0 h 344385"/>
                      <a:gd name="connsiteX1" fmla="*/ 41564 w 1306286"/>
                      <a:gd name="connsiteY1" fmla="*/ 65314 h 344385"/>
                      <a:gd name="connsiteX2" fmla="*/ 89065 w 1306286"/>
                      <a:gd name="connsiteY2" fmla="*/ 106878 h 344385"/>
                      <a:gd name="connsiteX3" fmla="*/ 178130 w 1306286"/>
                      <a:gd name="connsiteY3" fmla="*/ 124691 h 344385"/>
                      <a:gd name="connsiteX4" fmla="*/ 273133 w 1306286"/>
                      <a:gd name="connsiteY4" fmla="*/ 154379 h 344385"/>
                      <a:gd name="connsiteX5" fmla="*/ 374073 w 1306286"/>
                      <a:gd name="connsiteY5" fmla="*/ 154379 h 344385"/>
                      <a:gd name="connsiteX6" fmla="*/ 457200 w 1306286"/>
                      <a:gd name="connsiteY6" fmla="*/ 160317 h 344385"/>
                      <a:gd name="connsiteX7" fmla="*/ 581891 w 1306286"/>
                      <a:gd name="connsiteY7" fmla="*/ 160317 h 344385"/>
                      <a:gd name="connsiteX8" fmla="*/ 748146 w 1306286"/>
                      <a:gd name="connsiteY8" fmla="*/ 142504 h 344385"/>
                      <a:gd name="connsiteX9" fmla="*/ 878775 w 1306286"/>
                      <a:gd name="connsiteY9" fmla="*/ 124691 h 344385"/>
                      <a:gd name="connsiteX10" fmla="*/ 1033154 w 1306286"/>
                      <a:gd name="connsiteY10" fmla="*/ 124691 h 344385"/>
                      <a:gd name="connsiteX11" fmla="*/ 1116281 w 1306286"/>
                      <a:gd name="connsiteY11" fmla="*/ 136566 h 344385"/>
                      <a:gd name="connsiteX12" fmla="*/ 1247285 w 1306286"/>
                      <a:gd name="connsiteY12" fmla="*/ 184068 h 344385"/>
                      <a:gd name="connsiteX13" fmla="*/ 1288473 w 1306286"/>
                      <a:gd name="connsiteY13" fmla="*/ 273133 h 344385"/>
                      <a:gd name="connsiteX14" fmla="*/ 1306286 w 1306286"/>
                      <a:gd name="connsiteY14" fmla="*/ 344385 h 344385"/>
                      <a:gd name="connsiteX0" fmla="*/ 0 w 1327773"/>
                      <a:gd name="connsiteY0" fmla="*/ 0 h 344385"/>
                      <a:gd name="connsiteX1" fmla="*/ 41564 w 1327773"/>
                      <a:gd name="connsiteY1" fmla="*/ 65314 h 344385"/>
                      <a:gd name="connsiteX2" fmla="*/ 89065 w 1327773"/>
                      <a:gd name="connsiteY2" fmla="*/ 106878 h 344385"/>
                      <a:gd name="connsiteX3" fmla="*/ 178130 w 1327773"/>
                      <a:gd name="connsiteY3" fmla="*/ 124691 h 344385"/>
                      <a:gd name="connsiteX4" fmla="*/ 273133 w 1327773"/>
                      <a:gd name="connsiteY4" fmla="*/ 154379 h 344385"/>
                      <a:gd name="connsiteX5" fmla="*/ 374073 w 1327773"/>
                      <a:gd name="connsiteY5" fmla="*/ 154379 h 344385"/>
                      <a:gd name="connsiteX6" fmla="*/ 457200 w 1327773"/>
                      <a:gd name="connsiteY6" fmla="*/ 160317 h 344385"/>
                      <a:gd name="connsiteX7" fmla="*/ 581891 w 1327773"/>
                      <a:gd name="connsiteY7" fmla="*/ 160317 h 344385"/>
                      <a:gd name="connsiteX8" fmla="*/ 748146 w 1327773"/>
                      <a:gd name="connsiteY8" fmla="*/ 142504 h 344385"/>
                      <a:gd name="connsiteX9" fmla="*/ 878775 w 1327773"/>
                      <a:gd name="connsiteY9" fmla="*/ 124691 h 344385"/>
                      <a:gd name="connsiteX10" fmla="*/ 1033154 w 1327773"/>
                      <a:gd name="connsiteY10" fmla="*/ 124691 h 344385"/>
                      <a:gd name="connsiteX11" fmla="*/ 1116281 w 1327773"/>
                      <a:gd name="connsiteY11" fmla="*/ 136566 h 344385"/>
                      <a:gd name="connsiteX12" fmla="*/ 1247285 w 1327773"/>
                      <a:gd name="connsiteY12" fmla="*/ 184068 h 344385"/>
                      <a:gd name="connsiteX13" fmla="*/ 1324850 w 1327773"/>
                      <a:gd name="connsiteY13" fmla="*/ 283323 h 344385"/>
                      <a:gd name="connsiteX14" fmla="*/ 1306286 w 1327773"/>
                      <a:gd name="connsiteY14" fmla="*/ 344385 h 344385"/>
                      <a:gd name="connsiteX0" fmla="*/ 0 w 1360852"/>
                      <a:gd name="connsiteY0" fmla="*/ 0 h 344385"/>
                      <a:gd name="connsiteX1" fmla="*/ 41564 w 1360852"/>
                      <a:gd name="connsiteY1" fmla="*/ 65314 h 344385"/>
                      <a:gd name="connsiteX2" fmla="*/ 89065 w 1360852"/>
                      <a:gd name="connsiteY2" fmla="*/ 106878 h 344385"/>
                      <a:gd name="connsiteX3" fmla="*/ 178130 w 1360852"/>
                      <a:gd name="connsiteY3" fmla="*/ 124691 h 344385"/>
                      <a:gd name="connsiteX4" fmla="*/ 273133 w 1360852"/>
                      <a:gd name="connsiteY4" fmla="*/ 154379 h 344385"/>
                      <a:gd name="connsiteX5" fmla="*/ 374073 w 1360852"/>
                      <a:gd name="connsiteY5" fmla="*/ 154379 h 344385"/>
                      <a:gd name="connsiteX6" fmla="*/ 457200 w 1360852"/>
                      <a:gd name="connsiteY6" fmla="*/ 160317 h 344385"/>
                      <a:gd name="connsiteX7" fmla="*/ 581891 w 1360852"/>
                      <a:gd name="connsiteY7" fmla="*/ 160317 h 344385"/>
                      <a:gd name="connsiteX8" fmla="*/ 748146 w 1360852"/>
                      <a:gd name="connsiteY8" fmla="*/ 142504 h 344385"/>
                      <a:gd name="connsiteX9" fmla="*/ 878775 w 1360852"/>
                      <a:gd name="connsiteY9" fmla="*/ 124691 h 344385"/>
                      <a:gd name="connsiteX10" fmla="*/ 1033154 w 1360852"/>
                      <a:gd name="connsiteY10" fmla="*/ 124691 h 344385"/>
                      <a:gd name="connsiteX11" fmla="*/ 1116281 w 1360852"/>
                      <a:gd name="connsiteY11" fmla="*/ 136566 h 344385"/>
                      <a:gd name="connsiteX12" fmla="*/ 1247285 w 1360852"/>
                      <a:gd name="connsiteY12" fmla="*/ 184068 h 344385"/>
                      <a:gd name="connsiteX13" fmla="*/ 1324850 w 1360852"/>
                      <a:gd name="connsiteY13" fmla="*/ 283323 h 344385"/>
                      <a:gd name="connsiteX14" fmla="*/ 1360852 w 1360852"/>
                      <a:gd name="connsiteY14" fmla="*/ 344385 h 344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60852" h="344385">
                        <a:moveTo>
                          <a:pt x="0" y="0"/>
                        </a:moveTo>
                        <a:cubicBezTo>
                          <a:pt x="13360" y="23750"/>
                          <a:pt x="26720" y="47501"/>
                          <a:pt x="41564" y="65314"/>
                        </a:cubicBezTo>
                        <a:cubicBezTo>
                          <a:pt x="56408" y="83127"/>
                          <a:pt x="66304" y="96982"/>
                          <a:pt x="89065" y="106878"/>
                        </a:cubicBezTo>
                        <a:cubicBezTo>
                          <a:pt x="111826" y="116774"/>
                          <a:pt x="147452" y="116774"/>
                          <a:pt x="178130" y="124691"/>
                        </a:cubicBezTo>
                        <a:cubicBezTo>
                          <a:pt x="208808" y="132608"/>
                          <a:pt x="240476" y="149431"/>
                          <a:pt x="273133" y="154379"/>
                        </a:cubicBezTo>
                        <a:cubicBezTo>
                          <a:pt x="305790" y="159327"/>
                          <a:pt x="343395" y="153389"/>
                          <a:pt x="374073" y="154379"/>
                        </a:cubicBezTo>
                        <a:cubicBezTo>
                          <a:pt x="404751" y="155369"/>
                          <a:pt x="422564" y="159327"/>
                          <a:pt x="457200" y="160317"/>
                        </a:cubicBezTo>
                        <a:cubicBezTo>
                          <a:pt x="491836" y="161307"/>
                          <a:pt x="533400" y="163286"/>
                          <a:pt x="581891" y="160317"/>
                        </a:cubicBezTo>
                        <a:cubicBezTo>
                          <a:pt x="630382" y="157348"/>
                          <a:pt x="698665" y="148442"/>
                          <a:pt x="748146" y="142504"/>
                        </a:cubicBezTo>
                        <a:cubicBezTo>
                          <a:pt x="797627" y="136566"/>
                          <a:pt x="831274" y="127660"/>
                          <a:pt x="878775" y="124691"/>
                        </a:cubicBezTo>
                        <a:cubicBezTo>
                          <a:pt x="926276" y="121722"/>
                          <a:pt x="993570" y="122712"/>
                          <a:pt x="1033154" y="124691"/>
                        </a:cubicBezTo>
                        <a:cubicBezTo>
                          <a:pt x="1072738" y="126670"/>
                          <a:pt x="1080593" y="126670"/>
                          <a:pt x="1116281" y="136566"/>
                        </a:cubicBezTo>
                        <a:cubicBezTo>
                          <a:pt x="1151969" y="146462"/>
                          <a:pt x="1212524" y="159609"/>
                          <a:pt x="1247285" y="184068"/>
                        </a:cubicBezTo>
                        <a:cubicBezTo>
                          <a:pt x="1282046" y="208527"/>
                          <a:pt x="1311985" y="256603"/>
                          <a:pt x="1324850" y="283323"/>
                        </a:cubicBezTo>
                        <a:cubicBezTo>
                          <a:pt x="1337715" y="310043"/>
                          <a:pt x="1358378" y="322119"/>
                          <a:pt x="1360852" y="344385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3" name="Volný tvar 22"/>
                  <p:cNvSpPr/>
                  <p:nvPr/>
                </p:nvSpPr>
                <p:spPr>
                  <a:xfrm>
                    <a:off x="2562225" y="2905125"/>
                    <a:ext cx="1134110" cy="789305"/>
                  </a:xfrm>
                  <a:custGeom>
                    <a:avLst/>
                    <a:gdLst>
                      <a:gd name="connsiteX0" fmla="*/ 1098468 w 1134188"/>
                      <a:gd name="connsiteY0" fmla="*/ 0 h 789709"/>
                      <a:gd name="connsiteX1" fmla="*/ 1122218 w 1134188"/>
                      <a:gd name="connsiteY1" fmla="*/ 136566 h 789709"/>
                      <a:gd name="connsiteX2" fmla="*/ 1134094 w 1134188"/>
                      <a:gd name="connsiteY2" fmla="*/ 231568 h 789709"/>
                      <a:gd name="connsiteX3" fmla="*/ 1116281 w 1134188"/>
                      <a:gd name="connsiteY3" fmla="*/ 362197 h 789709"/>
                      <a:gd name="connsiteX4" fmla="*/ 1056904 w 1134188"/>
                      <a:gd name="connsiteY4" fmla="*/ 522514 h 789709"/>
                      <a:gd name="connsiteX5" fmla="*/ 955964 w 1134188"/>
                      <a:gd name="connsiteY5" fmla="*/ 593766 h 789709"/>
                      <a:gd name="connsiteX6" fmla="*/ 801585 w 1134188"/>
                      <a:gd name="connsiteY6" fmla="*/ 670955 h 789709"/>
                      <a:gd name="connsiteX7" fmla="*/ 599704 w 1134188"/>
                      <a:gd name="connsiteY7" fmla="*/ 706581 h 789709"/>
                      <a:gd name="connsiteX8" fmla="*/ 409699 w 1134188"/>
                      <a:gd name="connsiteY8" fmla="*/ 712519 h 789709"/>
                      <a:gd name="connsiteX9" fmla="*/ 273133 w 1134188"/>
                      <a:gd name="connsiteY9" fmla="*/ 730332 h 789709"/>
                      <a:gd name="connsiteX10" fmla="*/ 89065 w 1134188"/>
                      <a:gd name="connsiteY10" fmla="*/ 748145 h 789709"/>
                      <a:gd name="connsiteX11" fmla="*/ 0 w 1134188"/>
                      <a:gd name="connsiteY11" fmla="*/ 789709 h 78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34188" h="789709">
                        <a:moveTo>
                          <a:pt x="1098468" y="0"/>
                        </a:moveTo>
                        <a:cubicBezTo>
                          <a:pt x="1107374" y="48985"/>
                          <a:pt x="1116280" y="97971"/>
                          <a:pt x="1122218" y="136566"/>
                        </a:cubicBezTo>
                        <a:cubicBezTo>
                          <a:pt x="1128156" y="175161"/>
                          <a:pt x="1135083" y="193963"/>
                          <a:pt x="1134094" y="231568"/>
                        </a:cubicBezTo>
                        <a:cubicBezTo>
                          <a:pt x="1133105" y="269173"/>
                          <a:pt x="1129146" y="313706"/>
                          <a:pt x="1116281" y="362197"/>
                        </a:cubicBezTo>
                        <a:cubicBezTo>
                          <a:pt x="1103416" y="410688"/>
                          <a:pt x="1083623" y="483919"/>
                          <a:pt x="1056904" y="522514"/>
                        </a:cubicBezTo>
                        <a:cubicBezTo>
                          <a:pt x="1030185" y="561109"/>
                          <a:pt x="998517" y="569026"/>
                          <a:pt x="955964" y="593766"/>
                        </a:cubicBezTo>
                        <a:cubicBezTo>
                          <a:pt x="913411" y="618506"/>
                          <a:pt x="860962" y="652153"/>
                          <a:pt x="801585" y="670955"/>
                        </a:cubicBezTo>
                        <a:cubicBezTo>
                          <a:pt x="742208" y="689757"/>
                          <a:pt x="665018" y="699654"/>
                          <a:pt x="599704" y="706581"/>
                        </a:cubicBezTo>
                        <a:cubicBezTo>
                          <a:pt x="534390" y="713508"/>
                          <a:pt x="464127" y="708561"/>
                          <a:pt x="409699" y="712519"/>
                        </a:cubicBezTo>
                        <a:cubicBezTo>
                          <a:pt x="355271" y="716477"/>
                          <a:pt x="326572" y="724394"/>
                          <a:pt x="273133" y="730332"/>
                        </a:cubicBezTo>
                        <a:cubicBezTo>
                          <a:pt x="219694" y="736270"/>
                          <a:pt x="134587" y="738249"/>
                          <a:pt x="89065" y="748145"/>
                        </a:cubicBezTo>
                        <a:cubicBezTo>
                          <a:pt x="43543" y="758041"/>
                          <a:pt x="21771" y="773875"/>
                          <a:pt x="0" y="789709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4" name="Volný tvar 23"/>
                  <p:cNvSpPr/>
                  <p:nvPr/>
                </p:nvSpPr>
                <p:spPr>
                  <a:xfrm>
                    <a:off x="3629025" y="3429000"/>
                    <a:ext cx="100940" cy="178130"/>
                  </a:xfrm>
                  <a:custGeom>
                    <a:avLst/>
                    <a:gdLst>
                      <a:gd name="connsiteX0" fmla="*/ 0 w 100940"/>
                      <a:gd name="connsiteY0" fmla="*/ 0 h 178130"/>
                      <a:gd name="connsiteX1" fmla="*/ 100940 w 100940"/>
                      <a:gd name="connsiteY1" fmla="*/ 178130 h 178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940" h="178130">
                        <a:moveTo>
                          <a:pt x="0" y="0"/>
                        </a:moveTo>
                        <a:lnTo>
                          <a:pt x="100940" y="178130"/>
                        </a:ln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5" name="Volný tvar 24"/>
                  <p:cNvSpPr/>
                  <p:nvPr/>
                </p:nvSpPr>
                <p:spPr>
                  <a:xfrm>
                    <a:off x="1247775" y="1647825"/>
                    <a:ext cx="777240" cy="254000"/>
                  </a:xfrm>
                  <a:custGeom>
                    <a:avLst/>
                    <a:gdLst>
                      <a:gd name="connsiteX0" fmla="*/ 777834 w 777834"/>
                      <a:gd name="connsiteY0" fmla="*/ 118753 h 254517"/>
                      <a:gd name="connsiteX1" fmla="*/ 647205 w 777834"/>
                      <a:gd name="connsiteY1" fmla="*/ 154379 h 254517"/>
                      <a:gd name="connsiteX2" fmla="*/ 433449 w 777834"/>
                      <a:gd name="connsiteY2" fmla="*/ 231569 h 254517"/>
                      <a:gd name="connsiteX3" fmla="*/ 279070 w 777834"/>
                      <a:gd name="connsiteY3" fmla="*/ 249382 h 254517"/>
                      <a:gd name="connsiteX4" fmla="*/ 166254 w 777834"/>
                      <a:gd name="connsiteY4" fmla="*/ 249382 h 254517"/>
                      <a:gd name="connsiteX5" fmla="*/ 83127 w 777834"/>
                      <a:gd name="connsiteY5" fmla="*/ 190005 h 254517"/>
                      <a:gd name="connsiteX6" fmla="*/ 35626 w 777834"/>
                      <a:gd name="connsiteY6" fmla="*/ 77190 h 254517"/>
                      <a:gd name="connsiteX7" fmla="*/ 0 w 777834"/>
                      <a:gd name="connsiteY7" fmla="*/ 0 h 254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77834" h="254517">
                        <a:moveTo>
                          <a:pt x="777834" y="118753"/>
                        </a:moveTo>
                        <a:cubicBezTo>
                          <a:pt x="741218" y="127164"/>
                          <a:pt x="704602" y="135576"/>
                          <a:pt x="647205" y="154379"/>
                        </a:cubicBezTo>
                        <a:cubicBezTo>
                          <a:pt x="589808" y="173182"/>
                          <a:pt x="494805" y="215735"/>
                          <a:pt x="433449" y="231569"/>
                        </a:cubicBezTo>
                        <a:cubicBezTo>
                          <a:pt x="372093" y="247403"/>
                          <a:pt x="323602" y="246413"/>
                          <a:pt x="279070" y="249382"/>
                        </a:cubicBezTo>
                        <a:cubicBezTo>
                          <a:pt x="234538" y="252351"/>
                          <a:pt x="198911" y="259278"/>
                          <a:pt x="166254" y="249382"/>
                        </a:cubicBezTo>
                        <a:cubicBezTo>
                          <a:pt x="133597" y="239486"/>
                          <a:pt x="104898" y="218704"/>
                          <a:pt x="83127" y="190005"/>
                        </a:cubicBezTo>
                        <a:cubicBezTo>
                          <a:pt x="61356" y="161306"/>
                          <a:pt x="49481" y="108858"/>
                          <a:pt x="35626" y="77190"/>
                        </a:cubicBezTo>
                        <a:cubicBezTo>
                          <a:pt x="21771" y="45522"/>
                          <a:pt x="0" y="15834"/>
                          <a:pt x="0" y="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6" name="Volný tvar 25"/>
                  <p:cNvSpPr/>
                  <p:nvPr/>
                </p:nvSpPr>
                <p:spPr>
                  <a:xfrm>
                    <a:off x="952500" y="9525"/>
                    <a:ext cx="374650" cy="379730"/>
                  </a:xfrm>
                  <a:custGeom>
                    <a:avLst/>
                    <a:gdLst>
                      <a:gd name="connsiteX0" fmla="*/ 0 w 374734"/>
                      <a:gd name="connsiteY0" fmla="*/ 380011 h 380011"/>
                      <a:gd name="connsiteX1" fmla="*/ 41563 w 374734"/>
                      <a:gd name="connsiteY1" fmla="*/ 290946 h 380011"/>
                      <a:gd name="connsiteX2" fmla="*/ 77189 w 374734"/>
                      <a:gd name="connsiteY2" fmla="*/ 255320 h 380011"/>
                      <a:gd name="connsiteX3" fmla="*/ 130628 w 374734"/>
                      <a:gd name="connsiteY3" fmla="*/ 231569 h 380011"/>
                      <a:gd name="connsiteX4" fmla="*/ 166254 w 374734"/>
                      <a:gd name="connsiteY4" fmla="*/ 225632 h 380011"/>
                      <a:gd name="connsiteX5" fmla="*/ 237506 w 374734"/>
                      <a:gd name="connsiteY5" fmla="*/ 237507 h 380011"/>
                      <a:gd name="connsiteX6" fmla="*/ 285008 w 374734"/>
                      <a:gd name="connsiteY6" fmla="*/ 243445 h 380011"/>
                      <a:gd name="connsiteX7" fmla="*/ 314696 w 374734"/>
                      <a:gd name="connsiteY7" fmla="*/ 243445 h 380011"/>
                      <a:gd name="connsiteX8" fmla="*/ 350322 w 374734"/>
                      <a:gd name="connsiteY8" fmla="*/ 213756 h 380011"/>
                      <a:gd name="connsiteX9" fmla="*/ 374072 w 374734"/>
                      <a:gd name="connsiteY9" fmla="*/ 184068 h 380011"/>
                      <a:gd name="connsiteX10" fmla="*/ 368135 w 374734"/>
                      <a:gd name="connsiteY10" fmla="*/ 118754 h 380011"/>
                      <a:gd name="connsiteX11" fmla="*/ 368135 w 374734"/>
                      <a:gd name="connsiteY11" fmla="*/ 89065 h 380011"/>
                      <a:gd name="connsiteX12" fmla="*/ 356259 w 374734"/>
                      <a:gd name="connsiteY12" fmla="*/ 59377 h 380011"/>
                      <a:gd name="connsiteX13" fmla="*/ 368135 w 374734"/>
                      <a:gd name="connsiteY13" fmla="*/ 0 h 380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74734" h="380011">
                        <a:moveTo>
                          <a:pt x="0" y="380011"/>
                        </a:moveTo>
                        <a:cubicBezTo>
                          <a:pt x="14349" y="345869"/>
                          <a:pt x="28698" y="311728"/>
                          <a:pt x="41563" y="290946"/>
                        </a:cubicBezTo>
                        <a:cubicBezTo>
                          <a:pt x="54428" y="270164"/>
                          <a:pt x="62345" y="265216"/>
                          <a:pt x="77189" y="255320"/>
                        </a:cubicBezTo>
                        <a:cubicBezTo>
                          <a:pt x="92033" y="245424"/>
                          <a:pt x="115784" y="236517"/>
                          <a:pt x="130628" y="231569"/>
                        </a:cubicBezTo>
                        <a:cubicBezTo>
                          <a:pt x="145472" y="226621"/>
                          <a:pt x="148441" y="224642"/>
                          <a:pt x="166254" y="225632"/>
                        </a:cubicBezTo>
                        <a:cubicBezTo>
                          <a:pt x="184067" y="226622"/>
                          <a:pt x="217714" y="234538"/>
                          <a:pt x="237506" y="237507"/>
                        </a:cubicBezTo>
                        <a:cubicBezTo>
                          <a:pt x="257298" y="240476"/>
                          <a:pt x="272143" y="242455"/>
                          <a:pt x="285008" y="243445"/>
                        </a:cubicBezTo>
                        <a:cubicBezTo>
                          <a:pt x="297873" y="244435"/>
                          <a:pt x="303810" y="248393"/>
                          <a:pt x="314696" y="243445"/>
                        </a:cubicBezTo>
                        <a:cubicBezTo>
                          <a:pt x="325582" y="238497"/>
                          <a:pt x="340426" y="223652"/>
                          <a:pt x="350322" y="213756"/>
                        </a:cubicBezTo>
                        <a:cubicBezTo>
                          <a:pt x="360218" y="203860"/>
                          <a:pt x="371103" y="199902"/>
                          <a:pt x="374072" y="184068"/>
                        </a:cubicBezTo>
                        <a:cubicBezTo>
                          <a:pt x="377041" y="168234"/>
                          <a:pt x="369124" y="134588"/>
                          <a:pt x="368135" y="118754"/>
                        </a:cubicBezTo>
                        <a:cubicBezTo>
                          <a:pt x="367146" y="102920"/>
                          <a:pt x="370114" y="98961"/>
                          <a:pt x="368135" y="89065"/>
                        </a:cubicBezTo>
                        <a:cubicBezTo>
                          <a:pt x="366156" y="79169"/>
                          <a:pt x="356259" y="74221"/>
                          <a:pt x="356259" y="59377"/>
                        </a:cubicBezTo>
                        <a:cubicBezTo>
                          <a:pt x="356259" y="44533"/>
                          <a:pt x="362197" y="22266"/>
                          <a:pt x="368135" y="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7" name="Volný tvar 26"/>
                  <p:cNvSpPr/>
                  <p:nvPr/>
                </p:nvSpPr>
                <p:spPr>
                  <a:xfrm>
                    <a:off x="19050" y="1171575"/>
                    <a:ext cx="599159" cy="289839"/>
                  </a:xfrm>
                  <a:custGeom>
                    <a:avLst/>
                    <a:gdLst>
                      <a:gd name="connsiteX0" fmla="*/ 599159 w 599159"/>
                      <a:gd name="connsiteY0" fmla="*/ 289839 h 289839"/>
                      <a:gd name="connsiteX1" fmla="*/ 545720 w 599159"/>
                      <a:gd name="connsiteY1" fmla="*/ 248275 h 289839"/>
                      <a:gd name="connsiteX2" fmla="*/ 480406 w 599159"/>
                      <a:gd name="connsiteY2" fmla="*/ 212649 h 289839"/>
                      <a:gd name="connsiteX3" fmla="*/ 456655 w 599159"/>
                      <a:gd name="connsiteY3" fmla="*/ 177023 h 289839"/>
                      <a:gd name="connsiteX4" fmla="*/ 450717 w 599159"/>
                      <a:gd name="connsiteY4" fmla="*/ 105771 h 289839"/>
                      <a:gd name="connsiteX5" fmla="*/ 444780 w 599159"/>
                      <a:gd name="connsiteY5" fmla="*/ 46395 h 289839"/>
                      <a:gd name="connsiteX6" fmla="*/ 426967 w 599159"/>
                      <a:gd name="connsiteY6" fmla="*/ 4831 h 289839"/>
                      <a:gd name="connsiteX7" fmla="*/ 349777 w 599159"/>
                      <a:gd name="connsiteY7" fmla="*/ 4831 h 289839"/>
                      <a:gd name="connsiteX8" fmla="*/ 242899 w 599159"/>
                      <a:gd name="connsiteY8" fmla="*/ 40457 h 289839"/>
                      <a:gd name="connsiteX9" fmla="*/ 159772 w 599159"/>
                      <a:gd name="connsiteY9" fmla="*/ 87958 h 289839"/>
                      <a:gd name="connsiteX10" fmla="*/ 58832 w 599159"/>
                      <a:gd name="connsiteY10" fmla="*/ 141397 h 289839"/>
                      <a:gd name="connsiteX11" fmla="*/ 5393 w 599159"/>
                      <a:gd name="connsiteY11" fmla="*/ 177023 h 289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9159" h="289839">
                        <a:moveTo>
                          <a:pt x="599159" y="289839"/>
                        </a:moveTo>
                        <a:cubicBezTo>
                          <a:pt x="582335" y="275489"/>
                          <a:pt x="565512" y="261140"/>
                          <a:pt x="545720" y="248275"/>
                        </a:cubicBezTo>
                        <a:cubicBezTo>
                          <a:pt x="525928" y="235410"/>
                          <a:pt x="495250" y="224524"/>
                          <a:pt x="480406" y="212649"/>
                        </a:cubicBezTo>
                        <a:cubicBezTo>
                          <a:pt x="465562" y="200774"/>
                          <a:pt x="461603" y="194836"/>
                          <a:pt x="456655" y="177023"/>
                        </a:cubicBezTo>
                        <a:cubicBezTo>
                          <a:pt x="451707" y="159210"/>
                          <a:pt x="452696" y="127542"/>
                          <a:pt x="450717" y="105771"/>
                        </a:cubicBezTo>
                        <a:cubicBezTo>
                          <a:pt x="448738" y="84000"/>
                          <a:pt x="448738" y="63218"/>
                          <a:pt x="444780" y="46395"/>
                        </a:cubicBezTo>
                        <a:cubicBezTo>
                          <a:pt x="440822" y="29572"/>
                          <a:pt x="442801" y="11758"/>
                          <a:pt x="426967" y="4831"/>
                        </a:cubicBezTo>
                        <a:cubicBezTo>
                          <a:pt x="411133" y="-2096"/>
                          <a:pt x="380455" y="-1107"/>
                          <a:pt x="349777" y="4831"/>
                        </a:cubicBezTo>
                        <a:cubicBezTo>
                          <a:pt x="319099" y="10769"/>
                          <a:pt x="274567" y="26602"/>
                          <a:pt x="242899" y="40457"/>
                        </a:cubicBezTo>
                        <a:cubicBezTo>
                          <a:pt x="211231" y="54312"/>
                          <a:pt x="190450" y="71135"/>
                          <a:pt x="159772" y="87958"/>
                        </a:cubicBezTo>
                        <a:cubicBezTo>
                          <a:pt x="129094" y="104781"/>
                          <a:pt x="84562" y="126553"/>
                          <a:pt x="58832" y="141397"/>
                        </a:cubicBezTo>
                        <a:cubicBezTo>
                          <a:pt x="33102" y="156241"/>
                          <a:pt x="-16378" y="160200"/>
                          <a:pt x="5393" y="177023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8" name="Volný tvar 27"/>
                  <p:cNvSpPr/>
                  <p:nvPr/>
                </p:nvSpPr>
                <p:spPr>
                  <a:xfrm>
                    <a:off x="2000249" y="1649895"/>
                    <a:ext cx="65352" cy="296381"/>
                  </a:xfrm>
                  <a:custGeom>
                    <a:avLst/>
                    <a:gdLst>
                      <a:gd name="connsiteX0" fmla="*/ 973840 w 973840"/>
                      <a:gd name="connsiteY0" fmla="*/ 137574 h 327579"/>
                      <a:gd name="connsiteX1" fmla="*/ 843211 w 973840"/>
                      <a:gd name="connsiteY1" fmla="*/ 119761 h 327579"/>
                      <a:gd name="connsiteX2" fmla="*/ 718520 w 973840"/>
                      <a:gd name="connsiteY2" fmla="*/ 96011 h 327579"/>
                      <a:gd name="connsiteX3" fmla="*/ 623518 w 973840"/>
                      <a:gd name="connsiteY3" fmla="*/ 78198 h 327579"/>
                      <a:gd name="connsiteX4" fmla="*/ 528515 w 973840"/>
                      <a:gd name="connsiteY4" fmla="*/ 30696 h 327579"/>
                      <a:gd name="connsiteX5" fmla="*/ 439450 w 973840"/>
                      <a:gd name="connsiteY5" fmla="*/ 1008 h 327579"/>
                      <a:gd name="connsiteX6" fmla="*/ 326635 w 973840"/>
                      <a:gd name="connsiteY6" fmla="*/ 6946 h 327579"/>
                      <a:gd name="connsiteX7" fmla="*/ 196006 w 973840"/>
                      <a:gd name="connsiteY7" fmla="*/ 6946 h 327579"/>
                      <a:gd name="connsiteX8" fmla="*/ 130692 w 973840"/>
                      <a:gd name="connsiteY8" fmla="*/ 12883 h 327579"/>
                      <a:gd name="connsiteX9" fmla="*/ 65378 w 973840"/>
                      <a:gd name="connsiteY9" fmla="*/ 30696 h 327579"/>
                      <a:gd name="connsiteX10" fmla="*/ 53502 w 973840"/>
                      <a:gd name="connsiteY10" fmla="*/ 78198 h 327579"/>
                      <a:gd name="connsiteX11" fmla="*/ 63 w 973840"/>
                      <a:gd name="connsiteY11" fmla="*/ 327579 h 327579"/>
                      <a:gd name="connsiteX0" fmla="*/ 979038 w 979038"/>
                      <a:gd name="connsiteY0" fmla="*/ 132473 h 327579"/>
                      <a:gd name="connsiteX1" fmla="*/ 843211 w 979038"/>
                      <a:gd name="connsiteY1" fmla="*/ 119761 h 327579"/>
                      <a:gd name="connsiteX2" fmla="*/ 718520 w 979038"/>
                      <a:gd name="connsiteY2" fmla="*/ 96011 h 327579"/>
                      <a:gd name="connsiteX3" fmla="*/ 623518 w 979038"/>
                      <a:gd name="connsiteY3" fmla="*/ 78198 h 327579"/>
                      <a:gd name="connsiteX4" fmla="*/ 528515 w 979038"/>
                      <a:gd name="connsiteY4" fmla="*/ 30696 h 327579"/>
                      <a:gd name="connsiteX5" fmla="*/ 439450 w 979038"/>
                      <a:gd name="connsiteY5" fmla="*/ 1008 h 327579"/>
                      <a:gd name="connsiteX6" fmla="*/ 326635 w 979038"/>
                      <a:gd name="connsiteY6" fmla="*/ 6946 h 327579"/>
                      <a:gd name="connsiteX7" fmla="*/ 196006 w 979038"/>
                      <a:gd name="connsiteY7" fmla="*/ 6946 h 327579"/>
                      <a:gd name="connsiteX8" fmla="*/ 130692 w 979038"/>
                      <a:gd name="connsiteY8" fmla="*/ 12883 h 327579"/>
                      <a:gd name="connsiteX9" fmla="*/ 65378 w 979038"/>
                      <a:gd name="connsiteY9" fmla="*/ 30696 h 327579"/>
                      <a:gd name="connsiteX10" fmla="*/ 53502 w 979038"/>
                      <a:gd name="connsiteY10" fmla="*/ 78198 h 327579"/>
                      <a:gd name="connsiteX11" fmla="*/ 63 w 979038"/>
                      <a:gd name="connsiteY11" fmla="*/ 327579 h 327579"/>
                      <a:gd name="connsiteX0" fmla="*/ 843211 w 843211"/>
                      <a:gd name="connsiteY0" fmla="*/ 119761 h 327579"/>
                      <a:gd name="connsiteX1" fmla="*/ 718520 w 843211"/>
                      <a:gd name="connsiteY1" fmla="*/ 96011 h 327579"/>
                      <a:gd name="connsiteX2" fmla="*/ 623518 w 843211"/>
                      <a:gd name="connsiteY2" fmla="*/ 78198 h 327579"/>
                      <a:gd name="connsiteX3" fmla="*/ 528515 w 843211"/>
                      <a:gd name="connsiteY3" fmla="*/ 30696 h 327579"/>
                      <a:gd name="connsiteX4" fmla="*/ 439450 w 843211"/>
                      <a:gd name="connsiteY4" fmla="*/ 1008 h 327579"/>
                      <a:gd name="connsiteX5" fmla="*/ 326635 w 843211"/>
                      <a:gd name="connsiteY5" fmla="*/ 6946 h 327579"/>
                      <a:gd name="connsiteX6" fmla="*/ 196006 w 843211"/>
                      <a:gd name="connsiteY6" fmla="*/ 6946 h 327579"/>
                      <a:gd name="connsiteX7" fmla="*/ 130692 w 843211"/>
                      <a:gd name="connsiteY7" fmla="*/ 12883 h 327579"/>
                      <a:gd name="connsiteX8" fmla="*/ 65378 w 843211"/>
                      <a:gd name="connsiteY8" fmla="*/ 30696 h 327579"/>
                      <a:gd name="connsiteX9" fmla="*/ 53502 w 843211"/>
                      <a:gd name="connsiteY9" fmla="*/ 78198 h 327579"/>
                      <a:gd name="connsiteX10" fmla="*/ 63 w 843211"/>
                      <a:gd name="connsiteY10" fmla="*/ 327579 h 327579"/>
                      <a:gd name="connsiteX0" fmla="*/ 718520 w 718520"/>
                      <a:gd name="connsiteY0" fmla="*/ 96011 h 327579"/>
                      <a:gd name="connsiteX1" fmla="*/ 623518 w 718520"/>
                      <a:gd name="connsiteY1" fmla="*/ 78198 h 327579"/>
                      <a:gd name="connsiteX2" fmla="*/ 528515 w 718520"/>
                      <a:gd name="connsiteY2" fmla="*/ 30696 h 327579"/>
                      <a:gd name="connsiteX3" fmla="*/ 439450 w 718520"/>
                      <a:gd name="connsiteY3" fmla="*/ 1008 h 327579"/>
                      <a:gd name="connsiteX4" fmla="*/ 326635 w 718520"/>
                      <a:gd name="connsiteY4" fmla="*/ 6946 h 327579"/>
                      <a:gd name="connsiteX5" fmla="*/ 196006 w 718520"/>
                      <a:gd name="connsiteY5" fmla="*/ 6946 h 327579"/>
                      <a:gd name="connsiteX6" fmla="*/ 130692 w 718520"/>
                      <a:gd name="connsiteY6" fmla="*/ 12883 h 327579"/>
                      <a:gd name="connsiteX7" fmla="*/ 65378 w 718520"/>
                      <a:gd name="connsiteY7" fmla="*/ 30696 h 327579"/>
                      <a:gd name="connsiteX8" fmla="*/ 53502 w 718520"/>
                      <a:gd name="connsiteY8" fmla="*/ 78198 h 327579"/>
                      <a:gd name="connsiteX9" fmla="*/ 63 w 718520"/>
                      <a:gd name="connsiteY9" fmla="*/ 327579 h 327579"/>
                      <a:gd name="connsiteX0" fmla="*/ 623518 w 623518"/>
                      <a:gd name="connsiteY0" fmla="*/ 78198 h 327579"/>
                      <a:gd name="connsiteX1" fmla="*/ 528515 w 623518"/>
                      <a:gd name="connsiteY1" fmla="*/ 30696 h 327579"/>
                      <a:gd name="connsiteX2" fmla="*/ 439450 w 623518"/>
                      <a:gd name="connsiteY2" fmla="*/ 1008 h 327579"/>
                      <a:gd name="connsiteX3" fmla="*/ 326635 w 623518"/>
                      <a:gd name="connsiteY3" fmla="*/ 6946 h 327579"/>
                      <a:gd name="connsiteX4" fmla="*/ 196006 w 623518"/>
                      <a:gd name="connsiteY4" fmla="*/ 6946 h 327579"/>
                      <a:gd name="connsiteX5" fmla="*/ 130692 w 623518"/>
                      <a:gd name="connsiteY5" fmla="*/ 12883 h 327579"/>
                      <a:gd name="connsiteX6" fmla="*/ 65378 w 623518"/>
                      <a:gd name="connsiteY6" fmla="*/ 30696 h 327579"/>
                      <a:gd name="connsiteX7" fmla="*/ 53502 w 623518"/>
                      <a:gd name="connsiteY7" fmla="*/ 78198 h 327579"/>
                      <a:gd name="connsiteX8" fmla="*/ 63 w 623518"/>
                      <a:gd name="connsiteY8" fmla="*/ 327579 h 327579"/>
                      <a:gd name="connsiteX0" fmla="*/ 528515 w 528515"/>
                      <a:gd name="connsiteY0" fmla="*/ 30696 h 327579"/>
                      <a:gd name="connsiteX1" fmla="*/ 439450 w 528515"/>
                      <a:gd name="connsiteY1" fmla="*/ 1008 h 327579"/>
                      <a:gd name="connsiteX2" fmla="*/ 326635 w 528515"/>
                      <a:gd name="connsiteY2" fmla="*/ 6946 h 327579"/>
                      <a:gd name="connsiteX3" fmla="*/ 196006 w 528515"/>
                      <a:gd name="connsiteY3" fmla="*/ 6946 h 327579"/>
                      <a:gd name="connsiteX4" fmla="*/ 130692 w 528515"/>
                      <a:gd name="connsiteY4" fmla="*/ 12883 h 327579"/>
                      <a:gd name="connsiteX5" fmla="*/ 65378 w 528515"/>
                      <a:gd name="connsiteY5" fmla="*/ 30696 h 327579"/>
                      <a:gd name="connsiteX6" fmla="*/ 53502 w 528515"/>
                      <a:gd name="connsiteY6" fmla="*/ 78198 h 327579"/>
                      <a:gd name="connsiteX7" fmla="*/ 63 w 528515"/>
                      <a:gd name="connsiteY7" fmla="*/ 327579 h 327579"/>
                      <a:gd name="connsiteX0" fmla="*/ 439450 w 439450"/>
                      <a:gd name="connsiteY0" fmla="*/ 1008 h 327579"/>
                      <a:gd name="connsiteX1" fmla="*/ 326635 w 439450"/>
                      <a:gd name="connsiteY1" fmla="*/ 6946 h 327579"/>
                      <a:gd name="connsiteX2" fmla="*/ 196006 w 439450"/>
                      <a:gd name="connsiteY2" fmla="*/ 6946 h 327579"/>
                      <a:gd name="connsiteX3" fmla="*/ 130692 w 439450"/>
                      <a:gd name="connsiteY3" fmla="*/ 12883 h 327579"/>
                      <a:gd name="connsiteX4" fmla="*/ 65378 w 439450"/>
                      <a:gd name="connsiteY4" fmla="*/ 30696 h 327579"/>
                      <a:gd name="connsiteX5" fmla="*/ 53502 w 439450"/>
                      <a:gd name="connsiteY5" fmla="*/ 78198 h 327579"/>
                      <a:gd name="connsiteX6" fmla="*/ 63 w 439450"/>
                      <a:gd name="connsiteY6" fmla="*/ 327579 h 327579"/>
                      <a:gd name="connsiteX0" fmla="*/ 326635 w 326635"/>
                      <a:gd name="connsiteY0" fmla="*/ 286 h 320919"/>
                      <a:gd name="connsiteX1" fmla="*/ 196006 w 326635"/>
                      <a:gd name="connsiteY1" fmla="*/ 286 h 320919"/>
                      <a:gd name="connsiteX2" fmla="*/ 130692 w 326635"/>
                      <a:gd name="connsiteY2" fmla="*/ 6223 h 320919"/>
                      <a:gd name="connsiteX3" fmla="*/ 65378 w 326635"/>
                      <a:gd name="connsiteY3" fmla="*/ 24036 h 320919"/>
                      <a:gd name="connsiteX4" fmla="*/ 53502 w 326635"/>
                      <a:gd name="connsiteY4" fmla="*/ 71538 h 320919"/>
                      <a:gd name="connsiteX5" fmla="*/ 63 w 326635"/>
                      <a:gd name="connsiteY5" fmla="*/ 320919 h 320919"/>
                      <a:gd name="connsiteX0" fmla="*/ 196006 w 196006"/>
                      <a:gd name="connsiteY0" fmla="*/ 0 h 320633"/>
                      <a:gd name="connsiteX1" fmla="*/ 130692 w 196006"/>
                      <a:gd name="connsiteY1" fmla="*/ 5937 h 320633"/>
                      <a:gd name="connsiteX2" fmla="*/ 65378 w 196006"/>
                      <a:gd name="connsiteY2" fmla="*/ 23750 h 320633"/>
                      <a:gd name="connsiteX3" fmla="*/ 53502 w 196006"/>
                      <a:gd name="connsiteY3" fmla="*/ 71252 h 320633"/>
                      <a:gd name="connsiteX4" fmla="*/ 63 w 196006"/>
                      <a:gd name="connsiteY4" fmla="*/ 320633 h 320633"/>
                      <a:gd name="connsiteX0" fmla="*/ 130692 w 130692"/>
                      <a:gd name="connsiteY0" fmla="*/ 0 h 314696"/>
                      <a:gd name="connsiteX1" fmla="*/ 65378 w 130692"/>
                      <a:gd name="connsiteY1" fmla="*/ 17813 h 314696"/>
                      <a:gd name="connsiteX2" fmla="*/ 53502 w 130692"/>
                      <a:gd name="connsiteY2" fmla="*/ 65315 h 314696"/>
                      <a:gd name="connsiteX3" fmla="*/ 63 w 130692"/>
                      <a:gd name="connsiteY3" fmla="*/ 314696 h 314696"/>
                      <a:gd name="connsiteX0" fmla="*/ 65378 w 65378"/>
                      <a:gd name="connsiteY0" fmla="*/ 0 h 296883"/>
                      <a:gd name="connsiteX1" fmla="*/ 53502 w 65378"/>
                      <a:gd name="connsiteY1" fmla="*/ 47502 h 296883"/>
                      <a:gd name="connsiteX2" fmla="*/ 63 w 65378"/>
                      <a:gd name="connsiteY2" fmla="*/ 296883 h 296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78" h="296883">
                        <a:moveTo>
                          <a:pt x="65378" y="0"/>
                        </a:moveTo>
                        <a:cubicBezTo>
                          <a:pt x="52513" y="10886"/>
                          <a:pt x="64388" y="-1979"/>
                          <a:pt x="53502" y="47502"/>
                        </a:cubicBezTo>
                        <a:cubicBezTo>
                          <a:pt x="42616" y="96983"/>
                          <a:pt x="-1916" y="249382"/>
                          <a:pt x="63" y="296883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cs-CZ" sz="1100">
                        <a:effectLst/>
                        <a:latin typeface="Technika Ligh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29" name="Volný tvar 28"/>
                  <p:cNvSpPr/>
                  <p:nvPr/>
                </p:nvSpPr>
                <p:spPr>
                  <a:xfrm>
                    <a:off x="2726691" y="2212121"/>
                    <a:ext cx="415636" cy="629393"/>
                  </a:xfrm>
                  <a:custGeom>
                    <a:avLst/>
                    <a:gdLst>
                      <a:gd name="connsiteX0" fmla="*/ 415636 w 415636"/>
                      <a:gd name="connsiteY0" fmla="*/ 0 h 629393"/>
                      <a:gd name="connsiteX1" fmla="*/ 391886 w 415636"/>
                      <a:gd name="connsiteY1" fmla="*/ 77190 h 629393"/>
                      <a:gd name="connsiteX2" fmla="*/ 397823 w 415636"/>
                      <a:gd name="connsiteY2" fmla="*/ 178130 h 629393"/>
                      <a:gd name="connsiteX3" fmla="*/ 374073 w 415636"/>
                      <a:gd name="connsiteY3" fmla="*/ 267195 h 629393"/>
                      <a:gd name="connsiteX4" fmla="*/ 249382 w 415636"/>
                      <a:gd name="connsiteY4" fmla="*/ 397824 h 629393"/>
                      <a:gd name="connsiteX5" fmla="*/ 130628 w 415636"/>
                      <a:gd name="connsiteY5" fmla="*/ 522515 h 629393"/>
                      <a:gd name="connsiteX6" fmla="*/ 0 w 415636"/>
                      <a:gd name="connsiteY6" fmla="*/ 629393 h 629393"/>
                      <a:gd name="connsiteX0" fmla="*/ 415636 w 415636"/>
                      <a:gd name="connsiteY0" fmla="*/ 0 h 629393"/>
                      <a:gd name="connsiteX1" fmla="*/ 391886 w 415636"/>
                      <a:gd name="connsiteY1" fmla="*/ 77190 h 629393"/>
                      <a:gd name="connsiteX2" fmla="*/ 397823 w 415636"/>
                      <a:gd name="connsiteY2" fmla="*/ 178130 h 629393"/>
                      <a:gd name="connsiteX3" fmla="*/ 358484 w 415636"/>
                      <a:gd name="connsiteY3" fmla="*/ 267195 h 629393"/>
                      <a:gd name="connsiteX4" fmla="*/ 249382 w 415636"/>
                      <a:gd name="connsiteY4" fmla="*/ 397824 h 629393"/>
                      <a:gd name="connsiteX5" fmla="*/ 130628 w 415636"/>
                      <a:gd name="connsiteY5" fmla="*/ 522515 h 629393"/>
                      <a:gd name="connsiteX6" fmla="*/ 0 w 415636"/>
                      <a:gd name="connsiteY6" fmla="*/ 629393 h 62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5636" h="629393">
                        <a:moveTo>
                          <a:pt x="415636" y="0"/>
                        </a:moveTo>
                        <a:cubicBezTo>
                          <a:pt x="405245" y="23751"/>
                          <a:pt x="394855" y="47502"/>
                          <a:pt x="391886" y="77190"/>
                        </a:cubicBezTo>
                        <a:cubicBezTo>
                          <a:pt x="388917" y="106878"/>
                          <a:pt x="403390" y="146463"/>
                          <a:pt x="397823" y="178130"/>
                        </a:cubicBezTo>
                        <a:cubicBezTo>
                          <a:pt x="392256" y="209798"/>
                          <a:pt x="383224" y="230579"/>
                          <a:pt x="358484" y="267195"/>
                        </a:cubicBezTo>
                        <a:cubicBezTo>
                          <a:pt x="333744" y="303811"/>
                          <a:pt x="287358" y="355271"/>
                          <a:pt x="249382" y="397824"/>
                        </a:cubicBezTo>
                        <a:cubicBezTo>
                          <a:pt x="211406" y="440377"/>
                          <a:pt x="172192" y="483920"/>
                          <a:pt x="130628" y="522515"/>
                        </a:cubicBezTo>
                        <a:cubicBezTo>
                          <a:pt x="89064" y="561110"/>
                          <a:pt x="44532" y="595251"/>
                          <a:pt x="0" y="629393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0" name="Volný tvar 29"/>
                  <p:cNvSpPr/>
                  <p:nvPr/>
                </p:nvSpPr>
                <p:spPr>
                  <a:xfrm>
                    <a:off x="2761293" y="2843785"/>
                    <a:ext cx="225631" cy="154725"/>
                  </a:xfrm>
                  <a:custGeom>
                    <a:avLst/>
                    <a:gdLst>
                      <a:gd name="connsiteX0" fmla="*/ 0 w 225631"/>
                      <a:gd name="connsiteY0" fmla="*/ 0 h 154725"/>
                      <a:gd name="connsiteX1" fmla="*/ 53439 w 225631"/>
                      <a:gd name="connsiteY1" fmla="*/ 71252 h 154725"/>
                      <a:gd name="connsiteX2" fmla="*/ 118753 w 225631"/>
                      <a:gd name="connsiteY2" fmla="*/ 154379 h 154725"/>
                      <a:gd name="connsiteX3" fmla="*/ 225631 w 225631"/>
                      <a:gd name="connsiteY3" fmla="*/ 100940 h 154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5631" h="154725">
                        <a:moveTo>
                          <a:pt x="0" y="0"/>
                        </a:moveTo>
                        <a:cubicBezTo>
                          <a:pt x="16823" y="22761"/>
                          <a:pt x="33647" y="45522"/>
                          <a:pt x="53439" y="71252"/>
                        </a:cubicBezTo>
                        <a:cubicBezTo>
                          <a:pt x="73231" y="96982"/>
                          <a:pt x="90054" y="149431"/>
                          <a:pt x="118753" y="154379"/>
                        </a:cubicBezTo>
                        <a:cubicBezTo>
                          <a:pt x="147452" y="159327"/>
                          <a:pt x="204849" y="109846"/>
                          <a:pt x="225631" y="10094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1" name="Volný tvar 30"/>
                  <p:cNvSpPr/>
                  <p:nvPr/>
                </p:nvSpPr>
                <p:spPr>
                  <a:xfrm>
                    <a:off x="4467225" y="2524125"/>
                    <a:ext cx="88900" cy="46990"/>
                  </a:xfrm>
                  <a:custGeom>
                    <a:avLst/>
                    <a:gdLst>
                      <a:gd name="connsiteX0" fmla="*/ 0 w 89065"/>
                      <a:gd name="connsiteY0" fmla="*/ 47501 h 47501"/>
                      <a:gd name="connsiteX1" fmla="*/ 89065 w 89065"/>
                      <a:gd name="connsiteY1" fmla="*/ 0 h 47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9065" h="47501">
                        <a:moveTo>
                          <a:pt x="0" y="47501"/>
                        </a:moveTo>
                        <a:lnTo>
                          <a:pt x="89065" y="0"/>
                        </a:lnTo>
                      </a:path>
                    </a:pathLst>
                  </a:cu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2" name="Volný tvar 31"/>
                  <p:cNvSpPr/>
                  <p:nvPr/>
                </p:nvSpPr>
                <p:spPr>
                  <a:xfrm>
                    <a:off x="447675" y="1771650"/>
                    <a:ext cx="87290" cy="530158"/>
                  </a:xfrm>
                  <a:custGeom>
                    <a:avLst/>
                    <a:gdLst>
                      <a:gd name="connsiteX0" fmla="*/ 87290 w 87290"/>
                      <a:gd name="connsiteY0" fmla="*/ 0 h 530158"/>
                      <a:gd name="connsiteX1" fmla="*/ 63540 w 87290"/>
                      <a:gd name="connsiteY1" fmla="*/ 148442 h 530158"/>
                      <a:gd name="connsiteX2" fmla="*/ 39789 w 87290"/>
                      <a:gd name="connsiteY2" fmla="*/ 308759 h 530158"/>
                      <a:gd name="connsiteX3" fmla="*/ 10101 w 87290"/>
                      <a:gd name="connsiteY3" fmla="*/ 403762 h 530158"/>
                      <a:gd name="connsiteX4" fmla="*/ 4163 w 87290"/>
                      <a:gd name="connsiteY4" fmla="*/ 463138 h 530158"/>
                      <a:gd name="connsiteX5" fmla="*/ 16038 w 87290"/>
                      <a:gd name="connsiteY5" fmla="*/ 522515 h 530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290" h="530158">
                        <a:moveTo>
                          <a:pt x="87290" y="0"/>
                        </a:moveTo>
                        <a:cubicBezTo>
                          <a:pt x="79373" y="48491"/>
                          <a:pt x="71457" y="96982"/>
                          <a:pt x="63540" y="148442"/>
                        </a:cubicBezTo>
                        <a:cubicBezTo>
                          <a:pt x="55623" y="199902"/>
                          <a:pt x="48695" y="266206"/>
                          <a:pt x="39789" y="308759"/>
                        </a:cubicBezTo>
                        <a:cubicBezTo>
                          <a:pt x="30882" y="351312"/>
                          <a:pt x="16039" y="378032"/>
                          <a:pt x="10101" y="403762"/>
                        </a:cubicBezTo>
                        <a:cubicBezTo>
                          <a:pt x="4163" y="429492"/>
                          <a:pt x="3174" y="443346"/>
                          <a:pt x="4163" y="463138"/>
                        </a:cubicBezTo>
                        <a:cubicBezTo>
                          <a:pt x="5152" y="482930"/>
                          <a:pt x="-11671" y="553193"/>
                          <a:pt x="16038" y="522515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3" name="Volný tvar 32"/>
                  <p:cNvSpPr/>
                  <p:nvPr/>
                </p:nvSpPr>
                <p:spPr>
                  <a:xfrm>
                    <a:off x="3095624" y="1762122"/>
                    <a:ext cx="1371460" cy="806342"/>
                  </a:xfrm>
                  <a:custGeom>
                    <a:avLst/>
                    <a:gdLst>
                      <a:gd name="connsiteX0" fmla="*/ 0 w 1935678"/>
                      <a:gd name="connsiteY0" fmla="*/ 456152 h 1999944"/>
                      <a:gd name="connsiteX1" fmla="*/ 41563 w 1935678"/>
                      <a:gd name="connsiteY1" fmla="*/ 378962 h 1999944"/>
                      <a:gd name="connsiteX2" fmla="*/ 118753 w 1935678"/>
                      <a:gd name="connsiteY2" fmla="*/ 361149 h 1999944"/>
                      <a:gd name="connsiteX3" fmla="*/ 213756 w 1935678"/>
                      <a:gd name="connsiteY3" fmla="*/ 319586 h 1999944"/>
                      <a:gd name="connsiteX4" fmla="*/ 267195 w 1935678"/>
                      <a:gd name="connsiteY4" fmla="*/ 260209 h 1999944"/>
                      <a:gd name="connsiteX5" fmla="*/ 326571 w 1935678"/>
                      <a:gd name="connsiteY5" fmla="*/ 171144 h 1999944"/>
                      <a:gd name="connsiteX6" fmla="*/ 374073 w 1935678"/>
                      <a:gd name="connsiteY6" fmla="*/ 105830 h 1999944"/>
                      <a:gd name="connsiteX7" fmla="*/ 427512 w 1935678"/>
                      <a:gd name="connsiteY7" fmla="*/ 34578 h 1999944"/>
                      <a:gd name="connsiteX8" fmla="*/ 540327 w 1935678"/>
                      <a:gd name="connsiteY8" fmla="*/ 10827 h 1999944"/>
                      <a:gd name="connsiteX9" fmla="*/ 653143 w 1935678"/>
                      <a:gd name="connsiteY9" fmla="*/ 4889 h 1999944"/>
                      <a:gd name="connsiteX10" fmla="*/ 890649 w 1935678"/>
                      <a:gd name="connsiteY10" fmla="*/ 82079 h 1999944"/>
                      <a:gd name="connsiteX11" fmla="*/ 1003465 w 1935678"/>
                      <a:gd name="connsiteY11" fmla="*/ 177082 h 1999944"/>
                      <a:gd name="connsiteX12" fmla="*/ 1110343 w 1935678"/>
                      <a:gd name="connsiteY12" fmla="*/ 307710 h 1999944"/>
                      <a:gd name="connsiteX13" fmla="*/ 1205345 w 1935678"/>
                      <a:gd name="connsiteY13" fmla="*/ 426464 h 1999944"/>
                      <a:gd name="connsiteX14" fmla="*/ 1252847 w 1935678"/>
                      <a:gd name="connsiteY14" fmla="*/ 557092 h 1999944"/>
                      <a:gd name="connsiteX15" fmla="*/ 1312223 w 1935678"/>
                      <a:gd name="connsiteY15" fmla="*/ 646157 h 1999944"/>
                      <a:gd name="connsiteX16" fmla="*/ 1371600 w 1935678"/>
                      <a:gd name="connsiteY16" fmla="*/ 806474 h 1999944"/>
                      <a:gd name="connsiteX17" fmla="*/ 1448789 w 1935678"/>
                      <a:gd name="connsiteY17" fmla="*/ 960853 h 1999944"/>
                      <a:gd name="connsiteX18" fmla="*/ 1537854 w 1935678"/>
                      <a:gd name="connsiteY18" fmla="*/ 1085544 h 1999944"/>
                      <a:gd name="connsiteX19" fmla="*/ 1644732 w 1935678"/>
                      <a:gd name="connsiteY19" fmla="*/ 1222110 h 1999944"/>
                      <a:gd name="connsiteX20" fmla="*/ 1715984 w 1935678"/>
                      <a:gd name="connsiteY20" fmla="*/ 1323051 h 1999944"/>
                      <a:gd name="connsiteX21" fmla="*/ 1799112 w 1935678"/>
                      <a:gd name="connsiteY21" fmla="*/ 1465554 h 1999944"/>
                      <a:gd name="connsiteX22" fmla="*/ 1846613 w 1935678"/>
                      <a:gd name="connsiteY22" fmla="*/ 1631809 h 1999944"/>
                      <a:gd name="connsiteX23" fmla="*/ 1905989 w 1935678"/>
                      <a:gd name="connsiteY23" fmla="*/ 1839627 h 1999944"/>
                      <a:gd name="connsiteX24" fmla="*/ 1935678 w 1935678"/>
                      <a:gd name="connsiteY24" fmla="*/ 1999944 h 1999944"/>
                      <a:gd name="connsiteX0" fmla="*/ 0 w 1905989"/>
                      <a:gd name="connsiteY0" fmla="*/ 456152 h 1839627"/>
                      <a:gd name="connsiteX1" fmla="*/ 41563 w 1905989"/>
                      <a:gd name="connsiteY1" fmla="*/ 378962 h 1839627"/>
                      <a:gd name="connsiteX2" fmla="*/ 118753 w 1905989"/>
                      <a:gd name="connsiteY2" fmla="*/ 361149 h 1839627"/>
                      <a:gd name="connsiteX3" fmla="*/ 213756 w 1905989"/>
                      <a:gd name="connsiteY3" fmla="*/ 319586 h 1839627"/>
                      <a:gd name="connsiteX4" fmla="*/ 267195 w 1905989"/>
                      <a:gd name="connsiteY4" fmla="*/ 260209 h 1839627"/>
                      <a:gd name="connsiteX5" fmla="*/ 326571 w 1905989"/>
                      <a:gd name="connsiteY5" fmla="*/ 171144 h 1839627"/>
                      <a:gd name="connsiteX6" fmla="*/ 374073 w 1905989"/>
                      <a:gd name="connsiteY6" fmla="*/ 105830 h 1839627"/>
                      <a:gd name="connsiteX7" fmla="*/ 427512 w 1905989"/>
                      <a:gd name="connsiteY7" fmla="*/ 34578 h 1839627"/>
                      <a:gd name="connsiteX8" fmla="*/ 540327 w 1905989"/>
                      <a:gd name="connsiteY8" fmla="*/ 10827 h 1839627"/>
                      <a:gd name="connsiteX9" fmla="*/ 653143 w 1905989"/>
                      <a:gd name="connsiteY9" fmla="*/ 4889 h 1839627"/>
                      <a:gd name="connsiteX10" fmla="*/ 890649 w 1905989"/>
                      <a:gd name="connsiteY10" fmla="*/ 82079 h 1839627"/>
                      <a:gd name="connsiteX11" fmla="*/ 1003465 w 1905989"/>
                      <a:gd name="connsiteY11" fmla="*/ 177082 h 1839627"/>
                      <a:gd name="connsiteX12" fmla="*/ 1110343 w 1905989"/>
                      <a:gd name="connsiteY12" fmla="*/ 307710 h 1839627"/>
                      <a:gd name="connsiteX13" fmla="*/ 1205345 w 1905989"/>
                      <a:gd name="connsiteY13" fmla="*/ 426464 h 1839627"/>
                      <a:gd name="connsiteX14" fmla="*/ 1252847 w 1905989"/>
                      <a:gd name="connsiteY14" fmla="*/ 557092 h 1839627"/>
                      <a:gd name="connsiteX15" fmla="*/ 1312223 w 1905989"/>
                      <a:gd name="connsiteY15" fmla="*/ 646157 h 1839627"/>
                      <a:gd name="connsiteX16" fmla="*/ 1371600 w 1905989"/>
                      <a:gd name="connsiteY16" fmla="*/ 806474 h 1839627"/>
                      <a:gd name="connsiteX17" fmla="*/ 1448789 w 1905989"/>
                      <a:gd name="connsiteY17" fmla="*/ 960853 h 1839627"/>
                      <a:gd name="connsiteX18" fmla="*/ 1537854 w 1905989"/>
                      <a:gd name="connsiteY18" fmla="*/ 1085544 h 1839627"/>
                      <a:gd name="connsiteX19" fmla="*/ 1644732 w 1905989"/>
                      <a:gd name="connsiteY19" fmla="*/ 1222110 h 1839627"/>
                      <a:gd name="connsiteX20" fmla="*/ 1715984 w 1905989"/>
                      <a:gd name="connsiteY20" fmla="*/ 1323051 h 1839627"/>
                      <a:gd name="connsiteX21" fmla="*/ 1799112 w 1905989"/>
                      <a:gd name="connsiteY21" fmla="*/ 1465554 h 1839627"/>
                      <a:gd name="connsiteX22" fmla="*/ 1846613 w 1905989"/>
                      <a:gd name="connsiteY22" fmla="*/ 1631809 h 1839627"/>
                      <a:gd name="connsiteX23" fmla="*/ 1905989 w 1905989"/>
                      <a:gd name="connsiteY23" fmla="*/ 1839627 h 1839627"/>
                      <a:gd name="connsiteX0" fmla="*/ 0 w 1846613"/>
                      <a:gd name="connsiteY0" fmla="*/ 456152 h 1631809"/>
                      <a:gd name="connsiteX1" fmla="*/ 41563 w 1846613"/>
                      <a:gd name="connsiteY1" fmla="*/ 378962 h 1631809"/>
                      <a:gd name="connsiteX2" fmla="*/ 118753 w 1846613"/>
                      <a:gd name="connsiteY2" fmla="*/ 361149 h 1631809"/>
                      <a:gd name="connsiteX3" fmla="*/ 213756 w 1846613"/>
                      <a:gd name="connsiteY3" fmla="*/ 319586 h 1631809"/>
                      <a:gd name="connsiteX4" fmla="*/ 267195 w 1846613"/>
                      <a:gd name="connsiteY4" fmla="*/ 260209 h 1631809"/>
                      <a:gd name="connsiteX5" fmla="*/ 326571 w 1846613"/>
                      <a:gd name="connsiteY5" fmla="*/ 171144 h 1631809"/>
                      <a:gd name="connsiteX6" fmla="*/ 374073 w 1846613"/>
                      <a:gd name="connsiteY6" fmla="*/ 105830 h 1631809"/>
                      <a:gd name="connsiteX7" fmla="*/ 427512 w 1846613"/>
                      <a:gd name="connsiteY7" fmla="*/ 34578 h 1631809"/>
                      <a:gd name="connsiteX8" fmla="*/ 540327 w 1846613"/>
                      <a:gd name="connsiteY8" fmla="*/ 10827 h 1631809"/>
                      <a:gd name="connsiteX9" fmla="*/ 653143 w 1846613"/>
                      <a:gd name="connsiteY9" fmla="*/ 4889 h 1631809"/>
                      <a:gd name="connsiteX10" fmla="*/ 890649 w 1846613"/>
                      <a:gd name="connsiteY10" fmla="*/ 82079 h 1631809"/>
                      <a:gd name="connsiteX11" fmla="*/ 1003465 w 1846613"/>
                      <a:gd name="connsiteY11" fmla="*/ 177082 h 1631809"/>
                      <a:gd name="connsiteX12" fmla="*/ 1110343 w 1846613"/>
                      <a:gd name="connsiteY12" fmla="*/ 307710 h 1631809"/>
                      <a:gd name="connsiteX13" fmla="*/ 1205345 w 1846613"/>
                      <a:gd name="connsiteY13" fmla="*/ 426464 h 1631809"/>
                      <a:gd name="connsiteX14" fmla="*/ 1252847 w 1846613"/>
                      <a:gd name="connsiteY14" fmla="*/ 557092 h 1631809"/>
                      <a:gd name="connsiteX15" fmla="*/ 1312223 w 1846613"/>
                      <a:gd name="connsiteY15" fmla="*/ 646157 h 1631809"/>
                      <a:gd name="connsiteX16" fmla="*/ 1371600 w 1846613"/>
                      <a:gd name="connsiteY16" fmla="*/ 806474 h 1631809"/>
                      <a:gd name="connsiteX17" fmla="*/ 1448789 w 1846613"/>
                      <a:gd name="connsiteY17" fmla="*/ 960853 h 1631809"/>
                      <a:gd name="connsiteX18" fmla="*/ 1537854 w 1846613"/>
                      <a:gd name="connsiteY18" fmla="*/ 1085544 h 1631809"/>
                      <a:gd name="connsiteX19" fmla="*/ 1644732 w 1846613"/>
                      <a:gd name="connsiteY19" fmla="*/ 1222110 h 1631809"/>
                      <a:gd name="connsiteX20" fmla="*/ 1715984 w 1846613"/>
                      <a:gd name="connsiteY20" fmla="*/ 1323051 h 1631809"/>
                      <a:gd name="connsiteX21" fmla="*/ 1799112 w 1846613"/>
                      <a:gd name="connsiteY21" fmla="*/ 1465554 h 1631809"/>
                      <a:gd name="connsiteX22" fmla="*/ 1846613 w 1846613"/>
                      <a:gd name="connsiteY22" fmla="*/ 1631809 h 1631809"/>
                      <a:gd name="connsiteX0" fmla="*/ 0 w 1799112"/>
                      <a:gd name="connsiteY0" fmla="*/ 456152 h 1465554"/>
                      <a:gd name="connsiteX1" fmla="*/ 41563 w 1799112"/>
                      <a:gd name="connsiteY1" fmla="*/ 378962 h 1465554"/>
                      <a:gd name="connsiteX2" fmla="*/ 118753 w 1799112"/>
                      <a:gd name="connsiteY2" fmla="*/ 361149 h 1465554"/>
                      <a:gd name="connsiteX3" fmla="*/ 213756 w 1799112"/>
                      <a:gd name="connsiteY3" fmla="*/ 319586 h 1465554"/>
                      <a:gd name="connsiteX4" fmla="*/ 267195 w 1799112"/>
                      <a:gd name="connsiteY4" fmla="*/ 260209 h 1465554"/>
                      <a:gd name="connsiteX5" fmla="*/ 326571 w 1799112"/>
                      <a:gd name="connsiteY5" fmla="*/ 171144 h 1465554"/>
                      <a:gd name="connsiteX6" fmla="*/ 374073 w 1799112"/>
                      <a:gd name="connsiteY6" fmla="*/ 105830 h 1465554"/>
                      <a:gd name="connsiteX7" fmla="*/ 427512 w 1799112"/>
                      <a:gd name="connsiteY7" fmla="*/ 34578 h 1465554"/>
                      <a:gd name="connsiteX8" fmla="*/ 540327 w 1799112"/>
                      <a:gd name="connsiteY8" fmla="*/ 10827 h 1465554"/>
                      <a:gd name="connsiteX9" fmla="*/ 653143 w 1799112"/>
                      <a:gd name="connsiteY9" fmla="*/ 4889 h 1465554"/>
                      <a:gd name="connsiteX10" fmla="*/ 890649 w 1799112"/>
                      <a:gd name="connsiteY10" fmla="*/ 82079 h 1465554"/>
                      <a:gd name="connsiteX11" fmla="*/ 1003465 w 1799112"/>
                      <a:gd name="connsiteY11" fmla="*/ 177082 h 1465554"/>
                      <a:gd name="connsiteX12" fmla="*/ 1110343 w 1799112"/>
                      <a:gd name="connsiteY12" fmla="*/ 307710 h 1465554"/>
                      <a:gd name="connsiteX13" fmla="*/ 1205345 w 1799112"/>
                      <a:gd name="connsiteY13" fmla="*/ 426464 h 1465554"/>
                      <a:gd name="connsiteX14" fmla="*/ 1252847 w 1799112"/>
                      <a:gd name="connsiteY14" fmla="*/ 557092 h 1465554"/>
                      <a:gd name="connsiteX15" fmla="*/ 1312223 w 1799112"/>
                      <a:gd name="connsiteY15" fmla="*/ 646157 h 1465554"/>
                      <a:gd name="connsiteX16" fmla="*/ 1371600 w 1799112"/>
                      <a:gd name="connsiteY16" fmla="*/ 806474 h 1465554"/>
                      <a:gd name="connsiteX17" fmla="*/ 1448789 w 1799112"/>
                      <a:gd name="connsiteY17" fmla="*/ 960853 h 1465554"/>
                      <a:gd name="connsiteX18" fmla="*/ 1537854 w 1799112"/>
                      <a:gd name="connsiteY18" fmla="*/ 1085544 h 1465554"/>
                      <a:gd name="connsiteX19" fmla="*/ 1644732 w 1799112"/>
                      <a:gd name="connsiteY19" fmla="*/ 1222110 h 1465554"/>
                      <a:gd name="connsiteX20" fmla="*/ 1715984 w 1799112"/>
                      <a:gd name="connsiteY20" fmla="*/ 1323051 h 1465554"/>
                      <a:gd name="connsiteX21" fmla="*/ 1799112 w 1799112"/>
                      <a:gd name="connsiteY21" fmla="*/ 1465554 h 1465554"/>
                      <a:gd name="connsiteX0" fmla="*/ 0 w 1715984"/>
                      <a:gd name="connsiteY0" fmla="*/ 456152 h 1323051"/>
                      <a:gd name="connsiteX1" fmla="*/ 41563 w 1715984"/>
                      <a:gd name="connsiteY1" fmla="*/ 378962 h 1323051"/>
                      <a:gd name="connsiteX2" fmla="*/ 118753 w 1715984"/>
                      <a:gd name="connsiteY2" fmla="*/ 361149 h 1323051"/>
                      <a:gd name="connsiteX3" fmla="*/ 213756 w 1715984"/>
                      <a:gd name="connsiteY3" fmla="*/ 319586 h 1323051"/>
                      <a:gd name="connsiteX4" fmla="*/ 267195 w 1715984"/>
                      <a:gd name="connsiteY4" fmla="*/ 260209 h 1323051"/>
                      <a:gd name="connsiteX5" fmla="*/ 326571 w 1715984"/>
                      <a:gd name="connsiteY5" fmla="*/ 171144 h 1323051"/>
                      <a:gd name="connsiteX6" fmla="*/ 374073 w 1715984"/>
                      <a:gd name="connsiteY6" fmla="*/ 105830 h 1323051"/>
                      <a:gd name="connsiteX7" fmla="*/ 427512 w 1715984"/>
                      <a:gd name="connsiteY7" fmla="*/ 34578 h 1323051"/>
                      <a:gd name="connsiteX8" fmla="*/ 540327 w 1715984"/>
                      <a:gd name="connsiteY8" fmla="*/ 10827 h 1323051"/>
                      <a:gd name="connsiteX9" fmla="*/ 653143 w 1715984"/>
                      <a:gd name="connsiteY9" fmla="*/ 4889 h 1323051"/>
                      <a:gd name="connsiteX10" fmla="*/ 890649 w 1715984"/>
                      <a:gd name="connsiteY10" fmla="*/ 82079 h 1323051"/>
                      <a:gd name="connsiteX11" fmla="*/ 1003465 w 1715984"/>
                      <a:gd name="connsiteY11" fmla="*/ 177082 h 1323051"/>
                      <a:gd name="connsiteX12" fmla="*/ 1110343 w 1715984"/>
                      <a:gd name="connsiteY12" fmla="*/ 307710 h 1323051"/>
                      <a:gd name="connsiteX13" fmla="*/ 1205345 w 1715984"/>
                      <a:gd name="connsiteY13" fmla="*/ 426464 h 1323051"/>
                      <a:gd name="connsiteX14" fmla="*/ 1252847 w 1715984"/>
                      <a:gd name="connsiteY14" fmla="*/ 557092 h 1323051"/>
                      <a:gd name="connsiteX15" fmla="*/ 1312223 w 1715984"/>
                      <a:gd name="connsiteY15" fmla="*/ 646157 h 1323051"/>
                      <a:gd name="connsiteX16" fmla="*/ 1371600 w 1715984"/>
                      <a:gd name="connsiteY16" fmla="*/ 806474 h 1323051"/>
                      <a:gd name="connsiteX17" fmla="*/ 1448789 w 1715984"/>
                      <a:gd name="connsiteY17" fmla="*/ 960853 h 1323051"/>
                      <a:gd name="connsiteX18" fmla="*/ 1537854 w 1715984"/>
                      <a:gd name="connsiteY18" fmla="*/ 1085544 h 1323051"/>
                      <a:gd name="connsiteX19" fmla="*/ 1644732 w 1715984"/>
                      <a:gd name="connsiteY19" fmla="*/ 1222110 h 1323051"/>
                      <a:gd name="connsiteX20" fmla="*/ 1715984 w 1715984"/>
                      <a:gd name="connsiteY20" fmla="*/ 1323051 h 1323051"/>
                      <a:gd name="connsiteX0" fmla="*/ 0 w 1644732"/>
                      <a:gd name="connsiteY0" fmla="*/ 456152 h 1222110"/>
                      <a:gd name="connsiteX1" fmla="*/ 41563 w 1644732"/>
                      <a:gd name="connsiteY1" fmla="*/ 378962 h 1222110"/>
                      <a:gd name="connsiteX2" fmla="*/ 118753 w 1644732"/>
                      <a:gd name="connsiteY2" fmla="*/ 361149 h 1222110"/>
                      <a:gd name="connsiteX3" fmla="*/ 213756 w 1644732"/>
                      <a:gd name="connsiteY3" fmla="*/ 319586 h 1222110"/>
                      <a:gd name="connsiteX4" fmla="*/ 267195 w 1644732"/>
                      <a:gd name="connsiteY4" fmla="*/ 260209 h 1222110"/>
                      <a:gd name="connsiteX5" fmla="*/ 326571 w 1644732"/>
                      <a:gd name="connsiteY5" fmla="*/ 171144 h 1222110"/>
                      <a:gd name="connsiteX6" fmla="*/ 374073 w 1644732"/>
                      <a:gd name="connsiteY6" fmla="*/ 105830 h 1222110"/>
                      <a:gd name="connsiteX7" fmla="*/ 427512 w 1644732"/>
                      <a:gd name="connsiteY7" fmla="*/ 34578 h 1222110"/>
                      <a:gd name="connsiteX8" fmla="*/ 540327 w 1644732"/>
                      <a:gd name="connsiteY8" fmla="*/ 10827 h 1222110"/>
                      <a:gd name="connsiteX9" fmla="*/ 653143 w 1644732"/>
                      <a:gd name="connsiteY9" fmla="*/ 4889 h 1222110"/>
                      <a:gd name="connsiteX10" fmla="*/ 890649 w 1644732"/>
                      <a:gd name="connsiteY10" fmla="*/ 82079 h 1222110"/>
                      <a:gd name="connsiteX11" fmla="*/ 1003465 w 1644732"/>
                      <a:gd name="connsiteY11" fmla="*/ 177082 h 1222110"/>
                      <a:gd name="connsiteX12" fmla="*/ 1110343 w 1644732"/>
                      <a:gd name="connsiteY12" fmla="*/ 307710 h 1222110"/>
                      <a:gd name="connsiteX13" fmla="*/ 1205345 w 1644732"/>
                      <a:gd name="connsiteY13" fmla="*/ 426464 h 1222110"/>
                      <a:gd name="connsiteX14" fmla="*/ 1252847 w 1644732"/>
                      <a:gd name="connsiteY14" fmla="*/ 557092 h 1222110"/>
                      <a:gd name="connsiteX15" fmla="*/ 1312223 w 1644732"/>
                      <a:gd name="connsiteY15" fmla="*/ 646157 h 1222110"/>
                      <a:gd name="connsiteX16" fmla="*/ 1371600 w 1644732"/>
                      <a:gd name="connsiteY16" fmla="*/ 806474 h 1222110"/>
                      <a:gd name="connsiteX17" fmla="*/ 1448789 w 1644732"/>
                      <a:gd name="connsiteY17" fmla="*/ 960853 h 1222110"/>
                      <a:gd name="connsiteX18" fmla="*/ 1537854 w 1644732"/>
                      <a:gd name="connsiteY18" fmla="*/ 1085544 h 1222110"/>
                      <a:gd name="connsiteX19" fmla="*/ 1644732 w 1644732"/>
                      <a:gd name="connsiteY19" fmla="*/ 1222110 h 1222110"/>
                      <a:gd name="connsiteX0" fmla="*/ 0 w 1537854"/>
                      <a:gd name="connsiteY0" fmla="*/ 456152 h 1085544"/>
                      <a:gd name="connsiteX1" fmla="*/ 41563 w 1537854"/>
                      <a:gd name="connsiteY1" fmla="*/ 378962 h 1085544"/>
                      <a:gd name="connsiteX2" fmla="*/ 118753 w 1537854"/>
                      <a:gd name="connsiteY2" fmla="*/ 361149 h 1085544"/>
                      <a:gd name="connsiteX3" fmla="*/ 213756 w 1537854"/>
                      <a:gd name="connsiteY3" fmla="*/ 319586 h 1085544"/>
                      <a:gd name="connsiteX4" fmla="*/ 267195 w 1537854"/>
                      <a:gd name="connsiteY4" fmla="*/ 260209 h 1085544"/>
                      <a:gd name="connsiteX5" fmla="*/ 326571 w 1537854"/>
                      <a:gd name="connsiteY5" fmla="*/ 171144 h 1085544"/>
                      <a:gd name="connsiteX6" fmla="*/ 374073 w 1537854"/>
                      <a:gd name="connsiteY6" fmla="*/ 105830 h 1085544"/>
                      <a:gd name="connsiteX7" fmla="*/ 427512 w 1537854"/>
                      <a:gd name="connsiteY7" fmla="*/ 34578 h 1085544"/>
                      <a:gd name="connsiteX8" fmla="*/ 540327 w 1537854"/>
                      <a:gd name="connsiteY8" fmla="*/ 10827 h 1085544"/>
                      <a:gd name="connsiteX9" fmla="*/ 653143 w 1537854"/>
                      <a:gd name="connsiteY9" fmla="*/ 4889 h 1085544"/>
                      <a:gd name="connsiteX10" fmla="*/ 890649 w 1537854"/>
                      <a:gd name="connsiteY10" fmla="*/ 82079 h 1085544"/>
                      <a:gd name="connsiteX11" fmla="*/ 1003465 w 1537854"/>
                      <a:gd name="connsiteY11" fmla="*/ 177082 h 1085544"/>
                      <a:gd name="connsiteX12" fmla="*/ 1110343 w 1537854"/>
                      <a:gd name="connsiteY12" fmla="*/ 307710 h 1085544"/>
                      <a:gd name="connsiteX13" fmla="*/ 1205345 w 1537854"/>
                      <a:gd name="connsiteY13" fmla="*/ 426464 h 1085544"/>
                      <a:gd name="connsiteX14" fmla="*/ 1252847 w 1537854"/>
                      <a:gd name="connsiteY14" fmla="*/ 557092 h 1085544"/>
                      <a:gd name="connsiteX15" fmla="*/ 1312223 w 1537854"/>
                      <a:gd name="connsiteY15" fmla="*/ 646157 h 1085544"/>
                      <a:gd name="connsiteX16" fmla="*/ 1371600 w 1537854"/>
                      <a:gd name="connsiteY16" fmla="*/ 806474 h 1085544"/>
                      <a:gd name="connsiteX17" fmla="*/ 1448789 w 1537854"/>
                      <a:gd name="connsiteY17" fmla="*/ 960853 h 1085544"/>
                      <a:gd name="connsiteX18" fmla="*/ 1537854 w 1537854"/>
                      <a:gd name="connsiteY18" fmla="*/ 1085544 h 1085544"/>
                      <a:gd name="connsiteX0" fmla="*/ 0 w 1448789"/>
                      <a:gd name="connsiteY0" fmla="*/ 456152 h 960853"/>
                      <a:gd name="connsiteX1" fmla="*/ 41563 w 1448789"/>
                      <a:gd name="connsiteY1" fmla="*/ 378962 h 960853"/>
                      <a:gd name="connsiteX2" fmla="*/ 118753 w 1448789"/>
                      <a:gd name="connsiteY2" fmla="*/ 361149 h 960853"/>
                      <a:gd name="connsiteX3" fmla="*/ 213756 w 1448789"/>
                      <a:gd name="connsiteY3" fmla="*/ 319586 h 960853"/>
                      <a:gd name="connsiteX4" fmla="*/ 267195 w 1448789"/>
                      <a:gd name="connsiteY4" fmla="*/ 260209 h 960853"/>
                      <a:gd name="connsiteX5" fmla="*/ 326571 w 1448789"/>
                      <a:gd name="connsiteY5" fmla="*/ 171144 h 960853"/>
                      <a:gd name="connsiteX6" fmla="*/ 374073 w 1448789"/>
                      <a:gd name="connsiteY6" fmla="*/ 105830 h 960853"/>
                      <a:gd name="connsiteX7" fmla="*/ 427512 w 1448789"/>
                      <a:gd name="connsiteY7" fmla="*/ 34578 h 960853"/>
                      <a:gd name="connsiteX8" fmla="*/ 540327 w 1448789"/>
                      <a:gd name="connsiteY8" fmla="*/ 10827 h 960853"/>
                      <a:gd name="connsiteX9" fmla="*/ 653143 w 1448789"/>
                      <a:gd name="connsiteY9" fmla="*/ 4889 h 960853"/>
                      <a:gd name="connsiteX10" fmla="*/ 890649 w 1448789"/>
                      <a:gd name="connsiteY10" fmla="*/ 82079 h 960853"/>
                      <a:gd name="connsiteX11" fmla="*/ 1003465 w 1448789"/>
                      <a:gd name="connsiteY11" fmla="*/ 177082 h 960853"/>
                      <a:gd name="connsiteX12" fmla="*/ 1110343 w 1448789"/>
                      <a:gd name="connsiteY12" fmla="*/ 307710 h 960853"/>
                      <a:gd name="connsiteX13" fmla="*/ 1205345 w 1448789"/>
                      <a:gd name="connsiteY13" fmla="*/ 426464 h 960853"/>
                      <a:gd name="connsiteX14" fmla="*/ 1252847 w 1448789"/>
                      <a:gd name="connsiteY14" fmla="*/ 557092 h 960853"/>
                      <a:gd name="connsiteX15" fmla="*/ 1312223 w 1448789"/>
                      <a:gd name="connsiteY15" fmla="*/ 646157 h 960853"/>
                      <a:gd name="connsiteX16" fmla="*/ 1371600 w 1448789"/>
                      <a:gd name="connsiteY16" fmla="*/ 806474 h 960853"/>
                      <a:gd name="connsiteX17" fmla="*/ 1448789 w 1448789"/>
                      <a:gd name="connsiteY17" fmla="*/ 960853 h 960853"/>
                      <a:gd name="connsiteX0" fmla="*/ 0 w 1371600"/>
                      <a:gd name="connsiteY0" fmla="*/ 456152 h 806474"/>
                      <a:gd name="connsiteX1" fmla="*/ 41563 w 1371600"/>
                      <a:gd name="connsiteY1" fmla="*/ 378962 h 806474"/>
                      <a:gd name="connsiteX2" fmla="*/ 118753 w 1371600"/>
                      <a:gd name="connsiteY2" fmla="*/ 361149 h 806474"/>
                      <a:gd name="connsiteX3" fmla="*/ 213756 w 1371600"/>
                      <a:gd name="connsiteY3" fmla="*/ 319586 h 806474"/>
                      <a:gd name="connsiteX4" fmla="*/ 267195 w 1371600"/>
                      <a:gd name="connsiteY4" fmla="*/ 260209 h 806474"/>
                      <a:gd name="connsiteX5" fmla="*/ 326571 w 1371600"/>
                      <a:gd name="connsiteY5" fmla="*/ 171144 h 806474"/>
                      <a:gd name="connsiteX6" fmla="*/ 374073 w 1371600"/>
                      <a:gd name="connsiteY6" fmla="*/ 105830 h 806474"/>
                      <a:gd name="connsiteX7" fmla="*/ 427512 w 1371600"/>
                      <a:gd name="connsiteY7" fmla="*/ 34578 h 806474"/>
                      <a:gd name="connsiteX8" fmla="*/ 540327 w 1371600"/>
                      <a:gd name="connsiteY8" fmla="*/ 10827 h 806474"/>
                      <a:gd name="connsiteX9" fmla="*/ 653143 w 1371600"/>
                      <a:gd name="connsiteY9" fmla="*/ 4889 h 806474"/>
                      <a:gd name="connsiteX10" fmla="*/ 890649 w 1371600"/>
                      <a:gd name="connsiteY10" fmla="*/ 82079 h 806474"/>
                      <a:gd name="connsiteX11" fmla="*/ 1003465 w 1371600"/>
                      <a:gd name="connsiteY11" fmla="*/ 177082 h 806474"/>
                      <a:gd name="connsiteX12" fmla="*/ 1110343 w 1371600"/>
                      <a:gd name="connsiteY12" fmla="*/ 307710 h 806474"/>
                      <a:gd name="connsiteX13" fmla="*/ 1205345 w 1371600"/>
                      <a:gd name="connsiteY13" fmla="*/ 426464 h 806474"/>
                      <a:gd name="connsiteX14" fmla="*/ 1252847 w 1371600"/>
                      <a:gd name="connsiteY14" fmla="*/ 557092 h 806474"/>
                      <a:gd name="connsiteX15" fmla="*/ 1312223 w 1371600"/>
                      <a:gd name="connsiteY15" fmla="*/ 646157 h 806474"/>
                      <a:gd name="connsiteX16" fmla="*/ 1371600 w 1371600"/>
                      <a:gd name="connsiteY16" fmla="*/ 806474 h 806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71600" h="806474">
                        <a:moveTo>
                          <a:pt x="0" y="456152"/>
                        </a:moveTo>
                        <a:cubicBezTo>
                          <a:pt x="10885" y="425474"/>
                          <a:pt x="21771" y="394796"/>
                          <a:pt x="41563" y="378962"/>
                        </a:cubicBezTo>
                        <a:cubicBezTo>
                          <a:pt x="61355" y="363128"/>
                          <a:pt x="90054" y="371045"/>
                          <a:pt x="118753" y="361149"/>
                        </a:cubicBezTo>
                        <a:cubicBezTo>
                          <a:pt x="147452" y="351253"/>
                          <a:pt x="189016" y="336409"/>
                          <a:pt x="213756" y="319586"/>
                        </a:cubicBezTo>
                        <a:cubicBezTo>
                          <a:pt x="238496" y="302763"/>
                          <a:pt x="248393" y="284949"/>
                          <a:pt x="267195" y="260209"/>
                        </a:cubicBezTo>
                        <a:cubicBezTo>
                          <a:pt x="285997" y="235469"/>
                          <a:pt x="308758" y="196874"/>
                          <a:pt x="326571" y="171144"/>
                        </a:cubicBezTo>
                        <a:cubicBezTo>
                          <a:pt x="344384" y="145414"/>
                          <a:pt x="357249" y="128591"/>
                          <a:pt x="374073" y="105830"/>
                        </a:cubicBezTo>
                        <a:cubicBezTo>
                          <a:pt x="390897" y="83069"/>
                          <a:pt x="399803" y="50412"/>
                          <a:pt x="427512" y="34578"/>
                        </a:cubicBezTo>
                        <a:cubicBezTo>
                          <a:pt x="455221" y="18744"/>
                          <a:pt x="502722" y="15775"/>
                          <a:pt x="540327" y="10827"/>
                        </a:cubicBezTo>
                        <a:cubicBezTo>
                          <a:pt x="577932" y="5879"/>
                          <a:pt x="594756" y="-6986"/>
                          <a:pt x="653143" y="4889"/>
                        </a:cubicBezTo>
                        <a:cubicBezTo>
                          <a:pt x="711530" y="16764"/>
                          <a:pt x="832262" y="53380"/>
                          <a:pt x="890649" y="82079"/>
                        </a:cubicBezTo>
                        <a:cubicBezTo>
                          <a:pt x="949036" y="110778"/>
                          <a:pt x="966849" y="139477"/>
                          <a:pt x="1003465" y="177082"/>
                        </a:cubicBezTo>
                        <a:cubicBezTo>
                          <a:pt x="1040081" y="214687"/>
                          <a:pt x="1076696" y="266147"/>
                          <a:pt x="1110343" y="307710"/>
                        </a:cubicBezTo>
                        <a:cubicBezTo>
                          <a:pt x="1143990" y="349273"/>
                          <a:pt x="1181594" y="384900"/>
                          <a:pt x="1205345" y="426464"/>
                        </a:cubicBezTo>
                        <a:cubicBezTo>
                          <a:pt x="1229096" y="468028"/>
                          <a:pt x="1235034" y="520477"/>
                          <a:pt x="1252847" y="557092"/>
                        </a:cubicBezTo>
                        <a:cubicBezTo>
                          <a:pt x="1270660" y="593707"/>
                          <a:pt x="1292431" y="604593"/>
                          <a:pt x="1312223" y="646157"/>
                        </a:cubicBezTo>
                        <a:cubicBezTo>
                          <a:pt x="1332015" y="687721"/>
                          <a:pt x="1348839" y="754025"/>
                          <a:pt x="1371600" y="806474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4" name="Volný tvar 33"/>
                  <p:cNvSpPr/>
                  <p:nvPr/>
                </p:nvSpPr>
                <p:spPr>
                  <a:xfrm>
                    <a:off x="652472" y="9940"/>
                    <a:ext cx="690553" cy="920839"/>
                  </a:xfrm>
                  <a:custGeom>
                    <a:avLst/>
                    <a:gdLst>
                      <a:gd name="connsiteX0" fmla="*/ 653143 w 1354534"/>
                      <a:gd name="connsiteY0" fmla="*/ 0 h 1847019"/>
                      <a:gd name="connsiteX1" fmla="*/ 807522 w 1354534"/>
                      <a:gd name="connsiteY1" fmla="*/ 142504 h 1847019"/>
                      <a:gd name="connsiteX2" fmla="*/ 902525 w 1354534"/>
                      <a:gd name="connsiteY2" fmla="*/ 279070 h 1847019"/>
                      <a:gd name="connsiteX3" fmla="*/ 955964 w 1354534"/>
                      <a:gd name="connsiteY3" fmla="*/ 391886 h 1847019"/>
                      <a:gd name="connsiteX4" fmla="*/ 944088 w 1354534"/>
                      <a:gd name="connsiteY4" fmla="*/ 540327 h 1847019"/>
                      <a:gd name="connsiteX5" fmla="*/ 979714 w 1354534"/>
                      <a:gd name="connsiteY5" fmla="*/ 623455 h 1847019"/>
                      <a:gd name="connsiteX6" fmla="*/ 1128156 w 1354534"/>
                      <a:gd name="connsiteY6" fmla="*/ 760021 h 1847019"/>
                      <a:gd name="connsiteX7" fmla="*/ 1330036 w 1354534"/>
                      <a:gd name="connsiteY7" fmla="*/ 920338 h 1847019"/>
                      <a:gd name="connsiteX8" fmla="*/ 1330036 w 1354534"/>
                      <a:gd name="connsiteY8" fmla="*/ 955964 h 1847019"/>
                      <a:gd name="connsiteX9" fmla="*/ 1140031 w 1354534"/>
                      <a:gd name="connsiteY9" fmla="*/ 1157844 h 1847019"/>
                      <a:gd name="connsiteX10" fmla="*/ 967839 w 1354534"/>
                      <a:gd name="connsiteY10" fmla="*/ 1335974 h 1847019"/>
                      <a:gd name="connsiteX11" fmla="*/ 955964 w 1354534"/>
                      <a:gd name="connsiteY11" fmla="*/ 1359725 h 1847019"/>
                      <a:gd name="connsiteX12" fmla="*/ 890649 w 1354534"/>
                      <a:gd name="connsiteY12" fmla="*/ 1383475 h 1847019"/>
                      <a:gd name="connsiteX13" fmla="*/ 736270 w 1354534"/>
                      <a:gd name="connsiteY13" fmla="*/ 1395351 h 1847019"/>
                      <a:gd name="connsiteX14" fmla="*/ 682831 w 1354534"/>
                      <a:gd name="connsiteY14" fmla="*/ 1401288 h 1847019"/>
                      <a:gd name="connsiteX15" fmla="*/ 617517 w 1354534"/>
                      <a:gd name="connsiteY15" fmla="*/ 1454727 h 1847019"/>
                      <a:gd name="connsiteX16" fmla="*/ 564078 w 1354534"/>
                      <a:gd name="connsiteY16" fmla="*/ 1597231 h 1847019"/>
                      <a:gd name="connsiteX17" fmla="*/ 546265 w 1354534"/>
                      <a:gd name="connsiteY17" fmla="*/ 1692234 h 1847019"/>
                      <a:gd name="connsiteX18" fmla="*/ 540327 w 1354534"/>
                      <a:gd name="connsiteY18" fmla="*/ 1769423 h 1847019"/>
                      <a:gd name="connsiteX19" fmla="*/ 445325 w 1354534"/>
                      <a:gd name="connsiteY19" fmla="*/ 1822862 h 1847019"/>
                      <a:gd name="connsiteX20" fmla="*/ 380010 w 1354534"/>
                      <a:gd name="connsiteY20" fmla="*/ 1846613 h 1847019"/>
                      <a:gd name="connsiteX21" fmla="*/ 273133 w 1354534"/>
                      <a:gd name="connsiteY21" fmla="*/ 1805049 h 1847019"/>
                      <a:gd name="connsiteX22" fmla="*/ 213756 w 1354534"/>
                      <a:gd name="connsiteY22" fmla="*/ 1751610 h 1847019"/>
                      <a:gd name="connsiteX23" fmla="*/ 124691 w 1354534"/>
                      <a:gd name="connsiteY23" fmla="*/ 1739735 h 1847019"/>
                      <a:gd name="connsiteX24" fmla="*/ 77190 w 1354534"/>
                      <a:gd name="connsiteY24" fmla="*/ 1745673 h 1847019"/>
                      <a:gd name="connsiteX25" fmla="*/ 0 w 1354534"/>
                      <a:gd name="connsiteY25" fmla="*/ 1769423 h 1847019"/>
                      <a:gd name="connsiteX0" fmla="*/ 653143 w 1354534"/>
                      <a:gd name="connsiteY0" fmla="*/ 0 h 1847019"/>
                      <a:gd name="connsiteX1" fmla="*/ 807522 w 1354534"/>
                      <a:gd name="connsiteY1" fmla="*/ 142504 h 1847019"/>
                      <a:gd name="connsiteX2" fmla="*/ 902525 w 1354534"/>
                      <a:gd name="connsiteY2" fmla="*/ 279070 h 1847019"/>
                      <a:gd name="connsiteX3" fmla="*/ 955964 w 1354534"/>
                      <a:gd name="connsiteY3" fmla="*/ 391886 h 1847019"/>
                      <a:gd name="connsiteX4" fmla="*/ 944088 w 1354534"/>
                      <a:gd name="connsiteY4" fmla="*/ 540327 h 1847019"/>
                      <a:gd name="connsiteX5" fmla="*/ 979714 w 1354534"/>
                      <a:gd name="connsiteY5" fmla="*/ 623455 h 1847019"/>
                      <a:gd name="connsiteX6" fmla="*/ 1128156 w 1354534"/>
                      <a:gd name="connsiteY6" fmla="*/ 760021 h 1847019"/>
                      <a:gd name="connsiteX7" fmla="*/ 1330036 w 1354534"/>
                      <a:gd name="connsiteY7" fmla="*/ 920338 h 1847019"/>
                      <a:gd name="connsiteX8" fmla="*/ 1330036 w 1354534"/>
                      <a:gd name="connsiteY8" fmla="*/ 955964 h 1847019"/>
                      <a:gd name="connsiteX9" fmla="*/ 1140031 w 1354534"/>
                      <a:gd name="connsiteY9" fmla="*/ 1157844 h 1847019"/>
                      <a:gd name="connsiteX10" fmla="*/ 967839 w 1354534"/>
                      <a:gd name="connsiteY10" fmla="*/ 1335974 h 1847019"/>
                      <a:gd name="connsiteX11" fmla="*/ 955964 w 1354534"/>
                      <a:gd name="connsiteY11" fmla="*/ 1359725 h 1847019"/>
                      <a:gd name="connsiteX12" fmla="*/ 890649 w 1354534"/>
                      <a:gd name="connsiteY12" fmla="*/ 1383475 h 1847019"/>
                      <a:gd name="connsiteX13" fmla="*/ 736270 w 1354534"/>
                      <a:gd name="connsiteY13" fmla="*/ 1395351 h 1847019"/>
                      <a:gd name="connsiteX14" fmla="*/ 682831 w 1354534"/>
                      <a:gd name="connsiteY14" fmla="*/ 1401288 h 1847019"/>
                      <a:gd name="connsiteX15" fmla="*/ 617517 w 1354534"/>
                      <a:gd name="connsiteY15" fmla="*/ 1454727 h 1847019"/>
                      <a:gd name="connsiteX16" fmla="*/ 564078 w 1354534"/>
                      <a:gd name="connsiteY16" fmla="*/ 1597231 h 1847019"/>
                      <a:gd name="connsiteX17" fmla="*/ 546265 w 1354534"/>
                      <a:gd name="connsiteY17" fmla="*/ 1692234 h 1847019"/>
                      <a:gd name="connsiteX18" fmla="*/ 540327 w 1354534"/>
                      <a:gd name="connsiteY18" fmla="*/ 1769423 h 1847019"/>
                      <a:gd name="connsiteX19" fmla="*/ 445325 w 1354534"/>
                      <a:gd name="connsiteY19" fmla="*/ 1822862 h 1847019"/>
                      <a:gd name="connsiteX20" fmla="*/ 380010 w 1354534"/>
                      <a:gd name="connsiteY20" fmla="*/ 1846613 h 1847019"/>
                      <a:gd name="connsiteX21" fmla="*/ 273133 w 1354534"/>
                      <a:gd name="connsiteY21" fmla="*/ 1805049 h 1847019"/>
                      <a:gd name="connsiteX22" fmla="*/ 213756 w 1354534"/>
                      <a:gd name="connsiteY22" fmla="*/ 1751610 h 1847019"/>
                      <a:gd name="connsiteX23" fmla="*/ 124691 w 1354534"/>
                      <a:gd name="connsiteY23" fmla="*/ 1739735 h 1847019"/>
                      <a:gd name="connsiteX24" fmla="*/ 77190 w 1354534"/>
                      <a:gd name="connsiteY24" fmla="*/ 1745673 h 1847019"/>
                      <a:gd name="connsiteX25" fmla="*/ 0 w 1354534"/>
                      <a:gd name="connsiteY25" fmla="*/ 1769423 h 1847019"/>
                      <a:gd name="connsiteX0" fmla="*/ 575953 w 1277344"/>
                      <a:gd name="connsiteY0" fmla="*/ 0 h 1847019"/>
                      <a:gd name="connsiteX1" fmla="*/ 730332 w 1277344"/>
                      <a:gd name="connsiteY1" fmla="*/ 142504 h 1847019"/>
                      <a:gd name="connsiteX2" fmla="*/ 825335 w 1277344"/>
                      <a:gd name="connsiteY2" fmla="*/ 279070 h 1847019"/>
                      <a:gd name="connsiteX3" fmla="*/ 878774 w 1277344"/>
                      <a:gd name="connsiteY3" fmla="*/ 391886 h 1847019"/>
                      <a:gd name="connsiteX4" fmla="*/ 866898 w 1277344"/>
                      <a:gd name="connsiteY4" fmla="*/ 540327 h 1847019"/>
                      <a:gd name="connsiteX5" fmla="*/ 902524 w 1277344"/>
                      <a:gd name="connsiteY5" fmla="*/ 623455 h 1847019"/>
                      <a:gd name="connsiteX6" fmla="*/ 1050966 w 1277344"/>
                      <a:gd name="connsiteY6" fmla="*/ 760021 h 1847019"/>
                      <a:gd name="connsiteX7" fmla="*/ 1252846 w 1277344"/>
                      <a:gd name="connsiteY7" fmla="*/ 920338 h 1847019"/>
                      <a:gd name="connsiteX8" fmla="*/ 1252846 w 1277344"/>
                      <a:gd name="connsiteY8" fmla="*/ 955964 h 1847019"/>
                      <a:gd name="connsiteX9" fmla="*/ 1062841 w 1277344"/>
                      <a:gd name="connsiteY9" fmla="*/ 1157844 h 1847019"/>
                      <a:gd name="connsiteX10" fmla="*/ 890649 w 1277344"/>
                      <a:gd name="connsiteY10" fmla="*/ 1335974 h 1847019"/>
                      <a:gd name="connsiteX11" fmla="*/ 878774 w 1277344"/>
                      <a:gd name="connsiteY11" fmla="*/ 1359725 h 1847019"/>
                      <a:gd name="connsiteX12" fmla="*/ 813459 w 1277344"/>
                      <a:gd name="connsiteY12" fmla="*/ 1383475 h 1847019"/>
                      <a:gd name="connsiteX13" fmla="*/ 659080 w 1277344"/>
                      <a:gd name="connsiteY13" fmla="*/ 1395351 h 1847019"/>
                      <a:gd name="connsiteX14" fmla="*/ 605641 w 1277344"/>
                      <a:gd name="connsiteY14" fmla="*/ 1401288 h 1847019"/>
                      <a:gd name="connsiteX15" fmla="*/ 540327 w 1277344"/>
                      <a:gd name="connsiteY15" fmla="*/ 1454727 h 1847019"/>
                      <a:gd name="connsiteX16" fmla="*/ 486888 w 1277344"/>
                      <a:gd name="connsiteY16" fmla="*/ 1597231 h 1847019"/>
                      <a:gd name="connsiteX17" fmla="*/ 469075 w 1277344"/>
                      <a:gd name="connsiteY17" fmla="*/ 1692234 h 1847019"/>
                      <a:gd name="connsiteX18" fmla="*/ 463137 w 1277344"/>
                      <a:gd name="connsiteY18" fmla="*/ 1769423 h 1847019"/>
                      <a:gd name="connsiteX19" fmla="*/ 368135 w 1277344"/>
                      <a:gd name="connsiteY19" fmla="*/ 1822862 h 1847019"/>
                      <a:gd name="connsiteX20" fmla="*/ 302820 w 1277344"/>
                      <a:gd name="connsiteY20" fmla="*/ 1846613 h 1847019"/>
                      <a:gd name="connsiteX21" fmla="*/ 195943 w 1277344"/>
                      <a:gd name="connsiteY21" fmla="*/ 1805049 h 1847019"/>
                      <a:gd name="connsiteX22" fmla="*/ 136566 w 1277344"/>
                      <a:gd name="connsiteY22" fmla="*/ 1751610 h 1847019"/>
                      <a:gd name="connsiteX23" fmla="*/ 47501 w 1277344"/>
                      <a:gd name="connsiteY23" fmla="*/ 1739735 h 1847019"/>
                      <a:gd name="connsiteX24" fmla="*/ 0 w 1277344"/>
                      <a:gd name="connsiteY24" fmla="*/ 1745673 h 1847019"/>
                      <a:gd name="connsiteX0" fmla="*/ 528452 w 1229843"/>
                      <a:gd name="connsiteY0" fmla="*/ 0 h 1847019"/>
                      <a:gd name="connsiteX1" fmla="*/ 682831 w 1229843"/>
                      <a:gd name="connsiteY1" fmla="*/ 142504 h 1847019"/>
                      <a:gd name="connsiteX2" fmla="*/ 777834 w 1229843"/>
                      <a:gd name="connsiteY2" fmla="*/ 279070 h 1847019"/>
                      <a:gd name="connsiteX3" fmla="*/ 831273 w 1229843"/>
                      <a:gd name="connsiteY3" fmla="*/ 391886 h 1847019"/>
                      <a:gd name="connsiteX4" fmla="*/ 819397 w 1229843"/>
                      <a:gd name="connsiteY4" fmla="*/ 540327 h 1847019"/>
                      <a:gd name="connsiteX5" fmla="*/ 855023 w 1229843"/>
                      <a:gd name="connsiteY5" fmla="*/ 623455 h 1847019"/>
                      <a:gd name="connsiteX6" fmla="*/ 1003465 w 1229843"/>
                      <a:gd name="connsiteY6" fmla="*/ 760021 h 1847019"/>
                      <a:gd name="connsiteX7" fmla="*/ 1205345 w 1229843"/>
                      <a:gd name="connsiteY7" fmla="*/ 920338 h 1847019"/>
                      <a:gd name="connsiteX8" fmla="*/ 1205345 w 1229843"/>
                      <a:gd name="connsiteY8" fmla="*/ 955964 h 1847019"/>
                      <a:gd name="connsiteX9" fmla="*/ 1015340 w 1229843"/>
                      <a:gd name="connsiteY9" fmla="*/ 1157844 h 1847019"/>
                      <a:gd name="connsiteX10" fmla="*/ 843148 w 1229843"/>
                      <a:gd name="connsiteY10" fmla="*/ 1335974 h 1847019"/>
                      <a:gd name="connsiteX11" fmla="*/ 831273 w 1229843"/>
                      <a:gd name="connsiteY11" fmla="*/ 1359725 h 1847019"/>
                      <a:gd name="connsiteX12" fmla="*/ 765958 w 1229843"/>
                      <a:gd name="connsiteY12" fmla="*/ 1383475 h 1847019"/>
                      <a:gd name="connsiteX13" fmla="*/ 611579 w 1229843"/>
                      <a:gd name="connsiteY13" fmla="*/ 1395351 h 1847019"/>
                      <a:gd name="connsiteX14" fmla="*/ 558140 w 1229843"/>
                      <a:gd name="connsiteY14" fmla="*/ 1401288 h 1847019"/>
                      <a:gd name="connsiteX15" fmla="*/ 492826 w 1229843"/>
                      <a:gd name="connsiteY15" fmla="*/ 1454727 h 1847019"/>
                      <a:gd name="connsiteX16" fmla="*/ 439387 w 1229843"/>
                      <a:gd name="connsiteY16" fmla="*/ 1597231 h 1847019"/>
                      <a:gd name="connsiteX17" fmla="*/ 421574 w 1229843"/>
                      <a:gd name="connsiteY17" fmla="*/ 1692234 h 1847019"/>
                      <a:gd name="connsiteX18" fmla="*/ 415636 w 1229843"/>
                      <a:gd name="connsiteY18" fmla="*/ 1769423 h 1847019"/>
                      <a:gd name="connsiteX19" fmla="*/ 320634 w 1229843"/>
                      <a:gd name="connsiteY19" fmla="*/ 1822862 h 1847019"/>
                      <a:gd name="connsiteX20" fmla="*/ 255319 w 1229843"/>
                      <a:gd name="connsiteY20" fmla="*/ 1846613 h 1847019"/>
                      <a:gd name="connsiteX21" fmla="*/ 148442 w 1229843"/>
                      <a:gd name="connsiteY21" fmla="*/ 1805049 h 1847019"/>
                      <a:gd name="connsiteX22" fmla="*/ 89065 w 1229843"/>
                      <a:gd name="connsiteY22" fmla="*/ 1751610 h 1847019"/>
                      <a:gd name="connsiteX23" fmla="*/ 0 w 1229843"/>
                      <a:gd name="connsiteY23" fmla="*/ 1739735 h 1847019"/>
                      <a:gd name="connsiteX0" fmla="*/ 439387 w 1140778"/>
                      <a:gd name="connsiteY0" fmla="*/ 0 h 1847019"/>
                      <a:gd name="connsiteX1" fmla="*/ 593766 w 1140778"/>
                      <a:gd name="connsiteY1" fmla="*/ 142504 h 1847019"/>
                      <a:gd name="connsiteX2" fmla="*/ 688769 w 1140778"/>
                      <a:gd name="connsiteY2" fmla="*/ 279070 h 1847019"/>
                      <a:gd name="connsiteX3" fmla="*/ 742208 w 1140778"/>
                      <a:gd name="connsiteY3" fmla="*/ 391886 h 1847019"/>
                      <a:gd name="connsiteX4" fmla="*/ 730332 w 1140778"/>
                      <a:gd name="connsiteY4" fmla="*/ 540327 h 1847019"/>
                      <a:gd name="connsiteX5" fmla="*/ 765958 w 1140778"/>
                      <a:gd name="connsiteY5" fmla="*/ 623455 h 1847019"/>
                      <a:gd name="connsiteX6" fmla="*/ 914400 w 1140778"/>
                      <a:gd name="connsiteY6" fmla="*/ 760021 h 1847019"/>
                      <a:gd name="connsiteX7" fmla="*/ 1116280 w 1140778"/>
                      <a:gd name="connsiteY7" fmla="*/ 920338 h 1847019"/>
                      <a:gd name="connsiteX8" fmla="*/ 1116280 w 1140778"/>
                      <a:gd name="connsiteY8" fmla="*/ 955964 h 1847019"/>
                      <a:gd name="connsiteX9" fmla="*/ 926275 w 1140778"/>
                      <a:gd name="connsiteY9" fmla="*/ 1157844 h 1847019"/>
                      <a:gd name="connsiteX10" fmla="*/ 754083 w 1140778"/>
                      <a:gd name="connsiteY10" fmla="*/ 1335974 h 1847019"/>
                      <a:gd name="connsiteX11" fmla="*/ 742208 w 1140778"/>
                      <a:gd name="connsiteY11" fmla="*/ 1359725 h 1847019"/>
                      <a:gd name="connsiteX12" fmla="*/ 676893 w 1140778"/>
                      <a:gd name="connsiteY12" fmla="*/ 1383475 h 1847019"/>
                      <a:gd name="connsiteX13" fmla="*/ 522514 w 1140778"/>
                      <a:gd name="connsiteY13" fmla="*/ 1395351 h 1847019"/>
                      <a:gd name="connsiteX14" fmla="*/ 469075 w 1140778"/>
                      <a:gd name="connsiteY14" fmla="*/ 1401288 h 1847019"/>
                      <a:gd name="connsiteX15" fmla="*/ 403761 w 1140778"/>
                      <a:gd name="connsiteY15" fmla="*/ 1454727 h 1847019"/>
                      <a:gd name="connsiteX16" fmla="*/ 350322 w 1140778"/>
                      <a:gd name="connsiteY16" fmla="*/ 1597231 h 1847019"/>
                      <a:gd name="connsiteX17" fmla="*/ 332509 w 1140778"/>
                      <a:gd name="connsiteY17" fmla="*/ 1692234 h 1847019"/>
                      <a:gd name="connsiteX18" fmla="*/ 326571 w 1140778"/>
                      <a:gd name="connsiteY18" fmla="*/ 1769423 h 1847019"/>
                      <a:gd name="connsiteX19" fmla="*/ 231569 w 1140778"/>
                      <a:gd name="connsiteY19" fmla="*/ 1822862 h 1847019"/>
                      <a:gd name="connsiteX20" fmla="*/ 166254 w 1140778"/>
                      <a:gd name="connsiteY20" fmla="*/ 1846613 h 1847019"/>
                      <a:gd name="connsiteX21" fmla="*/ 59377 w 1140778"/>
                      <a:gd name="connsiteY21" fmla="*/ 1805049 h 1847019"/>
                      <a:gd name="connsiteX22" fmla="*/ 0 w 1140778"/>
                      <a:gd name="connsiteY22" fmla="*/ 1751610 h 1847019"/>
                      <a:gd name="connsiteX0" fmla="*/ 380010 w 1081401"/>
                      <a:gd name="connsiteY0" fmla="*/ 0 h 1847019"/>
                      <a:gd name="connsiteX1" fmla="*/ 534389 w 1081401"/>
                      <a:gd name="connsiteY1" fmla="*/ 142504 h 1847019"/>
                      <a:gd name="connsiteX2" fmla="*/ 629392 w 1081401"/>
                      <a:gd name="connsiteY2" fmla="*/ 279070 h 1847019"/>
                      <a:gd name="connsiteX3" fmla="*/ 682831 w 1081401"/>
                      <a:gd name="connsiteY3" fmla="*/ 391886 h 1847019"/>
                      <a:gd name="connsiteX4" fmla="*/ 670955 w 1081401"/>
                      <a:gd name="connsiteY4" fmla="*/ 540327 h 1847019"/>
                      <a:gd name="connsiteX5" fmla="*/ 706581 w 1081401"/>
                      <a:gd name="connsiteY5" fmla="*/ 623455 h 1847019"/>
                      <a:gd name="connsiteX6" fmla="*/ 855023 w 1081401"/>
                      <a:gd name="connsiteY6" fmla="*/ 760021 h 1847019"/>
                      <a:gd name="connsiteX7" fmla="*/ 1056903 w 1081401"/>
                      <a:gd name="connsiteY7" fmla="*/ 920338 h 1847019"/>
                      <a:gd name="connsiteX8" fmla="*/ 1056903 w 1081401"/>
                      <a:gd name="connsiteY8" fmla="*/ 955964 h 1847019"/>
                      <a:gd name="connsiteX9" fmla="*/ 866898 w 1081401"/>
                      <a:gd name="connsiteY9" fmla="*/ 1157844 h 1847019"/>
                      <a:gd name="connsiteX10" fmla="*/ 694706 w 1081401"/>
                      <a:gd name="connsiteY10" fmla="*/ 1335974 h 1847019"/>
                      <a:gd name="connsiteX11" fmla="*/ 682831 w 1081401"/>
                      <a:gd name="connsiteY11" fmla="*/ 1359725 h 1847019"/>
                      <a:gd name="connsiteX12" fmla="*/ 617516 w 1081401"/>
                      <a:gd name="connsiteY12" fmla="*/ 1383475 h 1847019"/>
                      <a:gd name="connsiteX13" fmla="*/ 463137 w 1081401"/>
                      <a:gd name="connsiteY13" fmla="*/ 1395351 h 1847019"/>
                      <a:gd name="connsiteX14" fmla="*/ 409698 w 1081401"/>
                      <a:gd name="connsiteY14" fmla="*/ 1401288 h 1847019"/>
                      <a:gd name="connsiteX15" fmla="*/ 344384 w 1081401"/>
                      <a:gd name="connsiteY15" fmla="*/ 1454727 h 1847019"/>
                      <a:gd name="connsiteX16" fmla="*/ 290945 w 1081401"/>
                      <a:gd name="connsiteY16" fmla="*/ 1597231 h 1847019"/>
                      <a:gd name="connsiteX17" fmla="*/ 273132 w 1081401"/>
                      <a:gd name="connsiteY17" fmla="*/ 1692234 h 1847019"/>
                      <a:gd name="connsiteX18" fmla="*/ 267194 w 1081401"/>
                      <a:gd name="connsiteY18" fmla="*/ 1769423 h 1847019"/>
                      <a:gd name="connsiteX19" fmla="*/ 172192 w 1081401"/>
                      <a:gd name="connsiteY19" fmla="*/ 1822862 h 1847019"/>
                      <a:gd name="connsiteX20" fmla="*/ 106877 w 1081401"/>
                      <a:gd name="connsiteY20" fmla="*/ 1846613 h 1847019"/>
                      <a:gd name="connsiteX21" fmla="*/ 0 w 1081401"/>
                      <a:gd name="connsiteY21" fmla="*/ 1805049 h 1847019"/>
                      <a:gd name="connsiteX0" fmla="*/ 273133 w 974524"/>
                      <a:gd name="connsiteY0" fmla="*/ 0 h 1847019"/>
                      <a:gd name="connsiteX1" fmla="*/ 427512 w 974524"/>
                      <a:gd name="connsiteY1" fmla="*/ 142504 h 1847019"/>
                      <a:gd name="connsiteX2" fmla="*/ 522515 w 974524"/>
                      <a:gd name="connsiteY2" fmla="*/ 279070 h 1847019"/>
                      <a:gd name="connsiteX3" fmla="*/ 575954 w 974524"/>
                      <a:gd name="connsiteY3" fmla="*/ 391886 h 1847019"/>
                      <a:gd name="connsiteX4" fmla="*/ 564078 w 974524"/>
                      <a:gd name="connsiteY4" fmla="*/ 540327 h 1847019"/>
                      <a:gd name="connsiteX5" fmla="*/ 599704 w 974524"/>
                      <a:gd name="connsiteY5" fmla="*/ 623455 h 1847019"/>
                      <a:gd name="connsiteX6" fmla="*/ 748146 w 974524"/>
                      <a:gd name="connsiteY6" fmla="*/ 760021 h 1847019"/>
                      <a:gd name="connsiteX7" fmla="*/ 950026 w 974524"/>
                      <a:gd name="connsiteY7" fmla="*/ 920338 h 1847019"/>
                      <a:gd name="connsiteX8" fmla="*/ 950026 w 974524"/>
                      <a:gd name="connsiteY8" fmla="*/ 955964 h 1847019"/>
                      <a:gd name="connsiteX9" fmla="*/ 760021 w 974524"/>
                      <a:gd name="connsiteY9" fmla="*/ 1157844 h 1847019"/>
                      <a:gd name="connsiteX10" fmla="*/ 587829 w 974524"/>
                      <a:gd name="connsiteY10" fmla="*/ 1335974 h 1847019"/>
                      <a:gd name="connsiteX11" fmla="*/ 575954 w 974524"/>
                      <a:gd name="connsiteY11" fmla="*/ 1359725 h 1847019"/>
                      <a:gd name="connsiteX12" fmla="*/ 510639 w 974524"/>
                      <a:gd name="connsiteY12" fmla="*/ 1383475 h 1847019"/>
                      <a:gd name="connsiteX13" fmla="*/ 356260 w 974524"/>
                      <a:gd name="connsiteY13" fmla="*/ 1395351 h 1847019"/>
                      <a:gd name="connsiteX14" fmla="*/ 302821 w 974524"/>
                      <a:gd name="connsiteY14" fmla="*/ 1401288 h 1847019"/>
                      <a:gd name="connsiteX15" fmla="*/ 237507 w 974524"/>
                      <a:gd name="connsiteY15" fmla="*/ 1454727 h 1847019"/>
                      <a:gd name="connsiteX16" fmla="*/ 184068 w 974524"/>
                      <a:gd name="connsiteY16" fmla="*/ 1597231 h 1847019"/>
                      <a:gd name="connsiteX17" fmla="*/ 166255 w 974524"/>
                      <a:gd name="connsiteY17" fmla="*/ 1692234 h 1847019"/>
                      <a:gd name="connsiteX18" fmla="*/ 160317 w 974524"/>
                      <a:gd name="connsiteY18" fmla="*/ 1769423 h 1847019"/>
                      <a:gd name="connsiteX19" fmla="*/ 65315 w 974524"/>
                      <a:gd name="connsiteY19" fmla="*/ 1822862 h 1847019"/>
                      <a:gd name="connsiteX20" fmla="*/ 0 w 974524"/>
                      <a:gd name="connsiteY20" fmla="*/ 1846613 h 1847019"/>
                      <a:gd name="connsiteX0" fmla="*/ 207818 w 909209"/>
                      <a:gd name="connsiteY0" fmla="*/ 0 h 1822862"/>
                      <a:gd name="connsiteX1" fmla="*/ 362197 w 909209"/>
                      <a:gd name="connsiteY1" fmla="*/ 142504 h 1822862"/>
                      <a:gd name="connsiteX2" fmla="*/ 457200 w 909209"/>
                      <a:gd name="connsiteY2" fmla="*/ 279070 h 1822862"/>
                      <a:gd name="connsiteX3" fmla="*/ 510639 w 909209"/>
                      <a:gd name="connsiteY3" fmla="*/ 391886 h 1822862"/>
                      <a:gd name="connsiteX4" fmla="*/ 498763 w 909209"/>
                      <a:gd name="connsiteY4" fmla="*/ 540327 h 1822862"/>
                      <a:gd name="connsiteX5" fmla="*/ 534389 w 909209"/>
                      <a:gd name="connsiteY5" fmla="*/ 623455 h 1822862"/>
                      <a:gd name="connsiteX6" fmla="*/ 682831 w 909209"/>
                      <a:gd name="connsiteY6" fmla="*/ 760021 h 1822862"/>
                      <a:gd name="connsiteX7" fmla="*/ 884711 w 909209"/>
                      <a:gd name="connsiteY7" fmla="*/ 920338 h 1822862"/>
                      <a:gd name="connsiteX8" fmla="*/ 884711 w 909209"/>
                      <a:gd name="connsiteY8" fmla="*/ 955964 h 1822862"/>
                      <a:gd name="connsiteX9" fmla="*/ 694706 w 909209"/>
                      <a:gd name="connsiteY9" fmla="*/ 1157844 h 1822862"/>
                      <a:gd name="connsiteX10" fmla="*/ 522514 w 909209"/>
                      <a:gd name="connsiteY10" fmla="*/ 1335974 h 1822862"/>
                      <a:gd name="connsiteX11" fmla="*/ 510639 w 909209"/>
                      <a:gd name="connsiteY11" fmla="*/ 1359725 h 1822862"/>
                      <a:gd name="connsiteX12" fmla="*/ 445324 w 909209"/>
                      <a:gd name="connsiteY12" fmla="*/ 1383475 h 1822862"/>
                      <a:gd name="connsiteX13" fmla="*/ 290945 w 909209"/>
                      <a:gd name="connsiteY13" fmla="*/ 1395351 h 1822862"/>
                      <a:gd name="connsiteX14" fmla="*/ 237506 w 909209"/>
                      <a:gd name="connsiteY14" fmla="*/ 1401288 h 1822862"/>
                      <a:gd name="connsiteX15" fmla="*/ 172192 w 909209"/>
                      <a:gd name="connsiteY15" fmla="*/ 1454727 h 1822862"/>
                      <a:gd name="connsiteX16" fmla="*/ 118753 w 909209"/>
                      <a:gd name="connsiteY16" fmla="*/ 1597231 h 1822862"/>
                      <a:gd name="connsiteX17" fmla="*/ 100940 w 909209"/>
                      <a:gd name="connsiteY17" fmla="*/ 1692234 h 1822862"/>
                      <a:gd name="connsiteX18" fmla="*/ 95002 w 909209"/>
                      <a:gd name="connsiteY18" fmla="*/ 1769423 h 1822862"/>
                      <a:gd name="connsiteX19" fmla="*/ 0 w 909209"/>
                      <a:gd name="connsiteY19" fmla="*/ 1822862 h 1822862"/>
                      <a:gd name="connsiteX0" fmla="*/ 112816 w 814207"/>
                      <a:gd name="connsiteY0" fmla="*/ 0 h 1769423"/>
                      <a:gd name="connsiteX1" fmla="*/ 267195 w 814207"/>
                      <a:gd name="connsiteY1" fmla="*/ 142504 h 1769423"/>
                      <a:gd name="connsiteX2" fmla="*/ 362198 w 814207"/>
                      <a:gd name="connsiteY2" fmla="*/ 279070 h 1769423"/>
                      <a:gd name="connsiteX3" fmla="*/ 415637 w 814207"/>
                      <a:gd name="connsiteY3" fmla="*/ 391886 h 1769423"/>
                      <a:gd name="connsiteX4" fmla="*/ 403761 w 814207"/>
                      <a:gd name="connsiteY4" fmla="*/ 540327 h 1769423"/>
                      <a:gd name="connsiteX5" fmla="*/ 439387 w 814207"/>
                      <a:gd name="connsiteY5" fmla="*/ 623455 h 1769423"/>
                      <a:gd name="connsiteX6" fmla="*/ 587829 w 814207"/>
                      <a:gd name="connsiteY6" fmla="*/ 760021 h 1769423"/>
                      <a:gd name="connsiteX7" fmla="*/ 789709 w 814207"/>
                      <a:gd name="connsiteY7" fmla="*/ 920338 h 1769423"/>
                      <a:gd name="connsiteX8" fmla="*/ 789709 w 814207"/>
                      <a:gd name="connsiteY8" fmla="*/ 955964 h 1769423"/>
                      <a:gd name="connsiteX9" fmla="*/ 599704 w 814207"/>
                      <a:gd name="connsiteY9" fmla="*/ 1157844 h 1769423"/>
                      <a:gd name="connsiteX10" fmla="*/ 427512 w 814207"/>
                      <a:gd name="connsiteY10" fmla="*/ 1335974 h 1769423"/>
                      <a:gd name="connsiteX11" fmla="*/ 415637 w 814207"/>
                      <a:gd name="connsiteY11" fmla="*/ 1359725 h 1769423"/>
                      <a:gd name="connsiteX12" fmla="*/ 350322 w 814207"/>
                      <a:gd name="connsiteY12" fmla="*/ 1383475 h 1769423"/>
                      <a:gd name="connsiteX13" fmla="*/ 195943 w 814207"/>
                      <a:gd name="connsiteY13" fmla="*/ 1395351 h 1769423"/>
                      <a:gd name="connsiteX14" fmla="*/ 142504 w 814207"/>
                      <a:gd name="connsiteY14" fmla="*/ 1401288 h 1769423"/>
                      <a:gd name="connsiteX15" fmla="*/ 77190 w 814207"/>
                      <a:gd name="connsiteY15" fmla="*/ 1454727 h 1769423"/>
                      <a:gd name="connsiteX16" fmla="*/ 23751 w 814207"/>
                      <a:gd name="connsiteY16" fmla="*/ 1597231 h 1769423"/>
                      <a:gd name="connsiteX17" fmla="*/ 5938 w 814207"/>
                      <a:gd name="connsiteY17" fmla="*/ 1692234 h 1769423"/>
                      <a:gd name="connsiteX18" fmla="*/ 0 w 814207"/>
                      <a:gd name="connsiteY18" fmla="*/ 1769423 h 1769423"/>
                      <a:gd name="connsiteX0" fmla="*/ 106878 w 808269"/>
                      <a:gd name="connsiteY0" fmla="*/ 0 h 1692234"/>
                      <a:gd name="connsiteX1" fmla="*/ 261257 w 808269"/>
                      <a:gd name="connsiteY1" fmla="*/ 142504 h 1692234"/>
                      <a:gd name="connsiteX2" fmla="*/ 356260 w 808269"/>
                      <a:gd name="connsiteY2" fmla="*/ 279070 h 1692234"/>
                      <a:gd name="connsiteX3" fmla="*/ 409699 w 808269"/>
                      <a:gd name="connsiteY3" fmla="*/ 391886 h 1692234"/>
                      <a:gd name="connsiteX4" fmla="*/ 397823 w 808269"/>
                      <a:gd name="connsiteY4" fmla="*/ 540327 h 1692234"/>
                      <a:gd name="connsiteX5" fmla="*/ 433449 w 808269"/>
                      <a:gd name="connsiteY5" fmla="*/ 623455 h 1692234"/>
                      <a:gd name="connsiteX6" fmla="*/ 581891 w 808269"/>
                      <a:gd name="connsiteY6" fmla="*/ 760021 h 1692234"/>
                      <a:gd name="connsiteX7" fmla="*/ 783771 w 808269"/>
                      <a:gd name="connsiteY7" fmla="*/ 920338 h 1692234"/>
                      <a:gd name="connsiteX8" fmla="*/ 783771 w 808269"/>
                      <a:gd name="connsiteY8" fmla="*/ 955964 h 1692234"/>
                      <a:gd name="connsiteX9" fmla="*/ 593766 w 808269"/>
                      <a:gd name="connsiteY9" fmla="*/ 1157844 h 1692234"/>
                      <a:gd name="connsiteX10" fmla="*/ 421574 w 808269"/>
                      <a:gd name="connsiteY10" fmla="*/ 1335974 h 1692234"/>
                      <a:gd name="connsiteX11" fmla="*/ 409699 w 808269"/>
                      <a:gd name="connsiteY11" fmla="*/ 1359725 h 1692234"/>
                      <a:gd name="connsiteX12" fmla="*/ 344384 w 808269"/>
                      <a:gd name="connsiteY12" fmla="*/ 1383475 h 1692234"/>
                      <a:gd name="connsiteX13" fmla="*/ 190005 w 808269"/>
                      <a:gd name="connsiteY13" fmla="*/ 1395351 h 1692234"/>
                      <a:gd name="connsiteX14" fmla="*/ 136566 w 808269"/>
                      <a:gd name="connsiteY14" fmla="*/ 1401288 h 1692234"/>
                      <a:gd name="connsiteX15" fmla="*/ 71252 w 808269"/>
                      <a:gd name="connsiteY15" fmla="*/ 1454727 h 1692234"/>
                      <a:gd name="connsiteX16" fmla="*/ 17813 w 808269"/>
                      <a:gd name="connsiteY16" fmla="*/ 1597231 h 1692234"/>
                      <a:gd name="connsiteX17" fmla="*/ 0 w 808269"/>
                      <a:gd name="connsiteY17" fmla="*/ 1692234 h 1692234"/>
                      <a:gd name="connsiteX0" fmla="*/ 89065 w 790456"/>
                      <a:gd name="connsiteY0" fmla="*/ 0 h 1597231"/>
                      <a:gd name="connsiteX1" fmla="*/ 243444 w 790456"/>
                      <a:gd name="connsiteY1" fmla="*/ 142504 h 1597231"/>
                      <a:gd name="connsiteX2" fmla="*/ 338447 w 790456"/>
                      <a:gd name="connsiteY2" fmla="*/ 279070 h 1597231"/>
                      <a:gd name="connsiteX3" fmla="*/ 391886 w 790456"/>
                      <a:gd name="connsiteY3" fmla="*/ 391886 h 1597231"/>
                      <a:gd name="connsiteX4" fmla="*/ 380010 w 790456"/>
                      <a:gd name="connsiteY4" fmla="*/ 540327 h 1597231"/>
                      <a:gd name="connsiteX5" fmla="*/ 415636 w 790456"/>
                      <a:gd name="connsiteY5" fmla="*/ 623455 h 1597231"/>
                      <a:gd name="connsiteX6" fmla="*/ 564078 w 790456"/>
                      <a:gd name="connsiteY6" fmla="*/ 760021 h 1597231"/>
                      <a:gd name="connsiteX7" fmla="*/ 765958 w 790456"/>
                      <a:gd name="connsiteY7" fmla="*/ 920338 h 1597231"/>
                      <a:gd name="connsiteX8" fmla="*/ 765958 w 790456"/>
                      <a:gd name="connsiteY8" fmla="*/ 955964 h 1597231"/>
                      <a:gd name="connsiteX9" fmla="*/ 575953 w 790456"/>
                      <a:gd name="connsiteY9" fmla="*/ 1157844 h 1597231"/>
                      <a:gd name="connsiteX10" fmla="*/ 403761 w 790456"/>
                      <a:gd name="connsiteY10" fmla="*/ 1335974 h 1597231"/>
                      <a:gd name="connsiteX11" fmla="*/ 391886 w 790456"/>
                      <a:gd name="connsiteY11" fmla="*/ 1359725 h 1597231"/>
                      <a:gd name="connsiteX12" fmla="*/ 326571 w 790456"/>
                      <a:gd name="connsiteY12" fmla="*/ 1383475 h 1597231"/>
                      <a:gd name="connsiteX13" fmla="*/ 172192 w 790456"/>
                      <a:gd name="connsiteY13" fmla="*/ 1395351 h 1597231"/>
                      <a:gd name="connsiteX14" fmla="*/ 118753 w 790456"/>
                      <a:gd name="connsiteY14" fmla="*/ 1401288 h 1597231"/>
                      <a:gd name="connsiteX15" fmla="*/ 53439 w 790456"/>
                      <a:gd name="connsiteY15" fmla="*/ 1454727 h 1597231"/>
                      <a:gd name="connsiteX16" fmla="*/ 0 w 790456"/>
                      <a:gd name="connsiteY16" fmla="*/ 1597231 h 1597231"/>
                      <a:gd name="connsiteX0" fmla="*/ 35626 w 737017"/>
                      <a:gd name="connsiteY0" fmla="*/ 0 h 1454727"/>
                      <a:gd name="connsiteX1" fmla="*/ 190005 w 737017"/>
                      <a:gd name="connsiteY1" fmla="*/ 142504 h 1454727"/>
                      <a:gd name="connsiteX2" fmla="*/ 285008 w 737017"/>
                      <a:gd name="connsiteY2" fmla="*/ 279070 h 1454727"/>
                      <a:gd name="connsiteX3" fmla="*/ 338447 w 737017"/>
                      <a:gd name="connsiteY3" fmla="*/ 391886 h 1454727"/>
                      <a:gd name="connsiteX4" fmla="*/ 326571 w 737017"/>
                      <a:gd name="connsiteY4" fmla="*/ 540327 h 1454727"/>
                      <a:gd name="connsiteX5" fmla="*/ 362197 w 737017"/>
                      <a:gd name="connsiteY5" fmla="*/ 623455 h 1454727"/>
                      <a:gd name="connsiteX6" fmla="*/ 510639 w 737017"/>
                      <a:gd name="connsiteY6" fmla="*/ 760021 h 1454727"/>
                      <a:gd name="connsiteX7" fmla="*/ 712519 w 737017"/>
                      <a:gd name="connsiteY7" fmla="*/ 920338 h 1454727"/>
                      <a:gd name="connsiteX8" fmla="*/ 712519 w 737017"/>
                      <a:gd name="connsiteY8" fmla="*/ 955964 h 1454727"/>
                      <a:gd name="connsiteX9" fmla="*/ 522514 w 737017"/>
                      <a:gd name="connsiteY9" fmla="*/ 1157844 h 1454727"/>
                      <a:gd name="connsiteX10" fmla="*/ 350322 w 737017"/>
                      <a:gd name="connsiteY10" fmla="*/ 1335974 h 1454727"/>
                      <a:gd name="connsiteX11" fmla="*/ 338447 w 737017"/>
                      <a:gd name="connsiteY11" fmla="*/ 1359725 h 1454727"/>
                      <a:gd name="connsiteX12" fmla="*/ 273132 w 737017"/>
                      <a:gd name="connsiteY12" fmla="*/ 1383475 h 1454727"/>
                      <a:gd name="connsiteX13" fmla="*/ 118753 w 737017"/>
                      <a:gd name="connsiteY13" fmla="*/ 1395351 h 1454727"/>
                      <a:gd name="connsiteX14" fmla="*/ 65314 w 737017"/>
                      <a:gd name="connsiteY14" fmla="*/ 1401288 h 1454727"/>
                      <a:gd name="connsiteX15" fmla="*/ 0 w 737017"/>
                      <a:gd name="connsiteY15" fmla="*/ 1454727 h 1454727"/>
                      <a:gd name="connsiteX0" fmla="*/ 0 w 701391"/>
                      <a:gd name="connsiteY0" fmla="*/ 0 h 1401288"/>
                      <a:gd name="connsiteX1" fmla="*/ 154379 w 701391"/>
                      <a:gd name="connsiteY1" fmla="*/ 142504 h 1401288"/>
                      <a:gd name="connsiteX2" fmla="*/ 249382 w 701391"/>
                      <a:gd name="connsiteY2" fmla="*/ 279070 h 1401288"/>
                      <a:gd name="connsiteX3" fmla="*/ 302821 w 701391"/>
                      <a:gd name="connsiteY3" fmla="*/ 391886 h 1401288"/>
                      <a:gd name="connsiteX4" fmla="*/ 290945 w 701391"/>
                      <a:gd name="connsiteY4" fmla="*/ 540327 h 1401288"/>
                      <a:gd name="connsiteX5" fmla="*/ 326571 w 701391"/>
                      <a:gd name="connsiteY5" fmla="*/ 623455 h 1401288"/>
                      <a:gd name="connsiteX6" fmla="*/ 475013 w 701391"/>
                      <a:gd name="connsiteY6" fmla="*/ 760021 h 1401288"/>
                      <a:gd name="connsiteX7" fmla="*/ 676893 w 701391"/>
                      <a:gd name="connsiteY7" fmla="*/ 920338 h 1401288"/>
                      <a:gd name="connsiteX8" fmla="*/ 676893 w 701391"/>
                      <a:gd name="connsiteY8" fmla="*/ 955964 h 1401288"/>
                      <a:gd name="connsiteX9" fmla="*/ 486888 w 701391"/>
                      <a:gd name="connsiteY9" fmla="*/ 1157844 h 1401288"/>
                      <a:gd name="connsiteX10" fmla="*/ 314696 w 701391"/>
                      <a:gd name="connsiteY10" fmla="*/ 1335974 h 1401288"/>
                      <a:gd name="connsiteX11" fmla="*/ 302821 w 701391"/>
                      <a:gd name="connsiteY11" fmla="*/ 1359725 h 1401288"/>
                      <a:gd name="connsiteX12" fmla="*/ 237506 w 701391"/>
                      <a:gd name="connsiteY12" fmla="*/ 1383475 h 1401288"/>
                      <a:gd name="connsiteX13" fmla="*/ 83127 w 701391"/>
                      <a:gd name="connsiteY13" fmla="*/ 1395351 h 1401288"/>
                      <a:gd name="connsiteX14" fmla="*/ 29688 w 701391"/>
                      <a:gd name="connsiteY14" fmla="*/ 1401288 h 1401288"/>
                      <a:gd name="connsiteX0" fmla="*/ 0 w 701391"/>
                      <a:gd name="connsiteY0" fmla="*/ 0 h 1395351"/>
                      <a:gd name="connsiteX1" fmla="*/ 154379 w 701391"/>
                      <a:gd name="connsiteY1" fmla="*/ 142504 h 1395351"/>
                      <a:gd name="connsiteX2" fmla="*/ 249382 w 701391"/>
                      <a:gd name="connsiteY2" fmla="*/ 279070 h 1395351"/>
                      <a:gd name="connsiteX3" fmla="*/ 302821 w 701391"/>
                      <a:gd name="connsiteY3" fmla="*/ 391886 h 1395351"/>
                      <a:gd name="connsiteX4" fmla="*/ 290945 w 701391"/>
                      <a:gd name="connsiteY4" fmla="*/ 540327 h 1395351"/>
                      <a:gd name="connsiteX5" fmla="*/ 326571 w 701391"/>
                      <a:gd name="connsiteY5" fmla="*/ 623455 h 1395351"/>
                      <a:gd name="connsiteX6" fmla="*/ 475013 w 701391"/>
                      <a:gd name="connsiteY6" fmla="*/ 760021 h 1395351"/>
                      <a:gd name="connsiteX7" fmla="*/ 676893 w 701391"/>
                      <a:gd name="connsiteY7" fmla="*/ 920338 h 1395351"/>
                      <a:gd name="connsiteX8" fmla="*/ 676893 w 701391"/>
                      <a:gd name="connsiteY8" fmla="*/ 955964 h 1395351"/>
                      <a:gd name="connsiteX9" fmla="*/ 486888 w 701391"/>
                      <a:gd name="connsiteY9" fmla="*/ 1157844 h 1395351"/>
                      <a:gd name="connsiteX10" fmla="*/ 314696 w 701391"/>
                      <a:gd name="connsiteY10" fmla="*/ 1335974 h 1395351"/>
                      <a:gd name="connsiteX11" fmla="*/ 302821 w 701391"/>
                      <a:gd name="connsiteY11" fmla="*/ 1359725 h 1395351"/>
                      <a:gd name="connsiteX12" fmla="*/ 237506 w 701391"/>
                      <a:gd name="connsiteY12" fmla="*/ 1383475 h 1395351"/>
                      <a:gd name="connsiteX13" fmla="*/ 83127 w 701391"/>
                      <a:gd name="connsiteY13" fmla="*/ 1395351 h 1395351"/>
                      <a:gd name="connsiteX0" fmla="*/ 0 w 701391"/>
                      <a:gd name="connsiteY0" fmla="*/ 0 h 1383475"/>
                      <a:gd name="connsiteX1" fmla="*/ 154379 w 701391"/>
                      <a:gd name="connsiteY1" fmla="*/ 142504 h 1383475"/>
                      <a:gd name="connsiteX2" fmla="*/ 249382 w 701391"/>
                      <a:gd name="connsiteY2" fmla="*/ 279070 h 1383475"/>
                      <a:gd name="connsiteX3" fmla="*/ 302821 w 701391"/>
                      <a:gd name="connsiteY3" fmla="*/ 391886 h 1383475"/>
                      <a:gd name="connsiteX4" fmla="*/ 290945 w 701391"/>
                      <a:gd name="connsiteY4" fmla="*/ 540327 h 1383475"/>
                      <a:gd name="connsiteX5" fmla="*/ 326571 w 701391"/>
                      <a:gd name="connsiteY5" fmla="*/ 623455 h 1383475"/>
                      <a:gd name="connsiteX6" fmla="*/ 475013 w 701391"/>
                      <a:gd name="connsiteY6" fmla="*/ 760021 h 1383475"/>
                      <a:gd name="connsiteX7" fmla="*/ 676893 w 701391"/>
                      <a:gd name="connsiteY7" fmla="*/ 920338 h 1383475"/>
                      <a:gd name="connsiteX8" fmla="*/ 676893 w 701391"/>
                      <a:gd name="connsiteY8" fmla="*/ 955964 h 1383475"/>
                      <a:gd name="connsiteX9" fmla="*/ 486888 w 701391"/>
                      <a:gd name="connsiteY9" fmla="*/ 1157844 h 1383475"/>
                      <a:gd name="connsiteX10" fmla="*/ 314696 w 701391"/>
                      <a:gd name="connsiteY10" fmla="*/ 1335974 h 1383475"/>
                      <a:gd name="connsiteX11" fmla="*/ 302821 w 701391"/>
                      <a:gd name="connsiteY11" fmla="*/ 1359725 h 1383475"/>
                      <a:gd name="connsiteX12" fmla="*/ 237506 w 701391"/>
                      <a:gd name="connsiteY12" fmla="*/ 1383475 h 1383475"/>
                      <a:gd name="connsiteX0" fmla="*/ 0 w 701391"/>
                      <a:gd name="connsiteY0" fmla="*/ 0 h 1383475"/>
                      <a:gd name="connsiteX1" fmla="*/ 154379 w 701391"/>
                      <a:gd name="connsiteY1" fmla="*/ 142504 h 1383475"/>
                      <a:gd name="connsiteX2" fmla="*/ 249382 w 701391"/>
                      <a:gd name="connsiteY2" fmla="*/ 279070 h 1383475"/>
                      <a:gd name="connsiteX3" fmla="*/ 302821 w 701391"/>
                      <a:gd name="connsiteY3" fmla="*/ 391886 h 1383475"/>
                      <a:gd name="connsiteX4" fmla="*/ 290945 w 701391"/>
                      <a:gd name="connsiteY4" fmla="*/ 540327 h 1383475"/>
                      <a:gd name="connsiteX5" fmla="*/ 326571 w 701391"/>
                      <a:gd name="connsiteY5" fmla="*/ 623455 h 1383475"/>
                      <a:gd name="connsiteX6" fmla="*/ 475013 w 701391"/>
                      <a:gd name="connsiteY6" fmla="*/ 760021 h 1383475"/>
                      <a:gd name="connsiteX7" fmla="*/ 676893 w 701391"/>
                      <a:gd name="connsiteY7" fmla="*/ 920338 h 1383475"/>
                      <a:gd name="connsiteX8" fmla="*/ 676893 w 701391"/>
                      <a:gd name="connsiteY8" fmla="*/ 955964 h 1383475"/>
                      <a:gd name="connsiteX9" fmla="*/ 486888 w 701391"/>
                      <a:gd name="connsiteY9" fmla="*/ 1157844 h 1383475"/>
                      <a:gd name="connsiteX10" fmla="*/ 314696 w 701391"/>
                      <a:gd name="connsiteY10" fmla="*/ 1335974 h 1383475"/>
                      <a:gd name="connsiteX11" fmla="*/ 302821 w 701391"/>
                      <a:gd name="connsiteY11" fmla="*/ 1359725 h 1383475"/>
                      <a:gd name="connsiteX12" fmla="*/ 237506 w 701391"/>
                      <a:gd name="connsiteY12" fmla="*/ 1383475 h 1383475"/>
                      <a:gd name="connsiteX0" fmla="*/ 0 w 701391"/>
                      <a:gd name="connsiteY0" fmla="*/ 0 h 1359725"/>
                      <a:gd name="connsiteX1" fmla="*/ 154379 w 701391"/>
                      <a:gd name="connsiteY1" fmla="*/ 142504 h 1359725"/>
                      <a:gd name="connsiteX2" fmla="*/ 249382 w 701391"/>
                      <a:gd name="connsiteY2" fmla="*/ 279070 h 1359725"/>
                      <a:gd name="connsiteX3" fmla="*/ 302821 w 701391"/>
                      <a:gd name="connsiteY3" fmla="*/ 391886 h 1359725"/>
                      <a:gd name="connsiteX4" fmla="*/ 290945 w 701391"/>
                      <a:gd name="connsiteY4" fmla="*/ 540327 h 1359725"/>
                      <a:gd name="connsiteX5" fmla="*/ 326571 w 701391"/>
                      <a:gd name="connsiteY5" fmla="*/ 623455 h 1359725"/>
                      <a:gd name="connsiteX6" fmla="*/ 475013 w 701391"/>
                      <a:gd name="connsiteY6" fmla="*/ 760021 h 1359725"/>
                      <a:gd name="connsiteX7" fmla="*/ 676893 w 701391"/>
                      <a:gd name="connsiteY7" fmla="*/ 920338 h 1359725"/>
                      <a:gd name="connsiteX8" fmla="*/ 676893 w 701391"/>
                      <a:gd name="connsiteY8" fmla="*/ 955964 h 1359725"/>
                      <a:gd name="connsiteX9" fmla="*/ 486888 w 701391"/>
                      <a:gd name="connsiteY9" fmla="*/ 1157844 h 1359725"/>
                      <a:gd name="connsiteX10" fmla="*/ 314696 w 701391"/>
                      <a:gd name="connsiteY10" fmla="*/ 1335974 h 1359725"/>
                      <a:gd name="connsiteX11" fmla="*/ 302821 w 701391"/>
                      <a:gd name="connsiteY11" fmla="*/ 1359725 h 1359725"/>
                      <a:gd name="connsiteX0" fmla="*/ 0 w 701391"/>
                      <a:gd name="connsiteY0" fmla="*/ 0 h 1335974"/>
                      <a:gd name="connsiteX1" fmla="*/ 154379 w 701391"/>
                      <a:gd name="connsiteY1" fmla="*/ 142504 h 1335974"/>
                      <a:gd name="connsiteX2" fmla="*/ 249382 w 701391"/>
                      <a:gd name="connsiteY2" fmla="*/ 279070 h 1335974"/>
                      <a:gd name="connsiteX3" fmla="*/ 302821 w 701391"/>
                      <a:gd name="connsiteY3" fmla="*/ 391886 h 1335974"/>
                      <a:gd name="connsiteX4" fmla="*/ 290945 w 701391"/>
                      <a:gd name="connsiteY4" fmla="*/ 540327 h 1335974"/>
                      <a:gd name="connsiteX5" fmla="*/ 326571 w 701391"/>
                      <a:gd name="connsiteY5" fmla="*/ 623455 h 1335974"/>
                      <a:gd name="connsiteX6" fmla="*/ 475013 w 701391"/>
                      <a:gd name="connsiteY6" fmla="*/ 760021 h 1335974"/>
                      <a:gd name="connsiteX7" fmla="*/ 676893 w 701391"/>
                      <a:gd name="connsiteY7" fmla="*/ 920338 h 1335974"/>
                      <a:gd name="connsiteX8" fmla="*/ 676893 w 701391"/>
                      <a:gd name="connsiteY8" fmla="*/ 955964 h 1335974"/>
                      <a:gd name="connsiteX9" fmla="*/ 486888 w 701391"/>
                      <a:gd name="connsiteY9" fmla="*/ 1157844 h 1335974"/>
                      <a:gd name="connsiteX10" fmla="*/ 314696 w 701391"/>
                      <a:gd name="connsiteY10" fmla="*/ 1335974 h 1335974"/>
                      <a:gd name="connsiteX0" fmla="*/ 0 w 701391"/>
                      <a:gd name="connsiteY0" fmla="*/ 0 h 1157844"/>
                      <a:gd name="connsiteX1" fmla="*/ 154379 w 701391"/>
                      <a:gd name="connsiteY1" fmla="*/ 142504 h 1157844"/>
                      <a:gd name="connsiteX2" fmla="*/ 249382 w 701391"/>
                      <a:gd name="connsiteY2" fmla="*/ 279070 h 1157844"/>
                      <a:gd name="connsiteX3" fmla="*/ 302821 w 701391"/>
                      <a:gd name="connsiteY3" fmla="*/ 391886 h 1157844"/>
                      <a:gd name="connsiteX4" fmla="*/ 290945 w 701391"/>
                      <a:gd name="connsiteY4" fmla="*/ 540327 h 1157844"/>
                      <a:gd name="connsiteX5" fmla="*/ 326571 w 701391"/>
                      <a:gd name="connsiteY5" fmla="*/ 623455 h 1157844"/>
                      <a:gd name="connsiteX6" fmla="*/ 475013 w 701391"/>
                      <a:gd name="connsiteY6" fmla="*/ 760021 h 1157844"/>
                      <a:gd name="connsiteX7" fmla="*/ 676893 w 701391"/>
                      <a:gd name="connsiteY7" fmla="*/ 920338 h 1157844"/>
                      <a:gd name="connsiteX8" fmla="*/ 676893 w 701391"/>
                      <a:gd name="connsiteY8" fmla="*/ 955964 h 1157844"/>
                      <a:gd name="connsiteX9" fmla="*/ 486888 w 701391"/>
                      <a:gd name="connsiteY9" fmla="*/ 1157844 h 1157844"/>
                      <a:gd name="connsiteX0" fmla="*/ 0 w 701391"/>
                      <a:gd name="connsiteY0" fmla="*/ 0 h 955964"/>
                      <a:gd name="connsiteX1" fmla="*/ 154379 w 701391"/>
                      <a:gd name="connsiteY1" fmla="*/ 142504 h 955964"/>
                      <a:gd name="connsiteX2" fmla="*/ 249382 w 701391"/>
                      <a:gd name="connsiteY2" fmla="*/ 279070 h 955964"/>
                      <a:gd name="connsiteX3" fmla="*/ 302821 w 701391"/>
                      <a:gd name="connsiteY3" fmla="*/ 391886 h 955964"/>
                      <a:gd name="connsiteX4" fmla="*/ 290945 w 701391"/>
                      <a:gd name="connsiteY4" fmla="*/ 540327 h 955964"/>
                      <a:gd name="connsiteX5" fmla="*/ 326571 w 701391"/>
                      <a:gd name="connsiteY5" fmla="*/ 623455 h 955964"/>
                      <a:gd name="connsiteX6" fmla="*/ 475013 w 701391"/>
                      <a:gd name="connsiteY6" fmla="*/ 760021 h 955964"/>
                      <a:gd name="connsiteX7" fmla="*/ 676893 w 701391"/>
                      <a:gd name="connsiteY7" fmla="*/ 920338 h 955964"/>
                      <a:gd name="connsiteX8" fmla="*/ 676893 w 701391"/>
                      <a:gd name="connsiteY8" fmla="*/ 955964 h 955964"/>
                      <a:gd name="connsiteX0" fmla="*/ 0 w 676893"/>
                      <a:gd name="connsiteY0" fmla="*/ 0 h 920338"/>
                      <a:gd name="connsiteX1" fmla="*/ 154379 w 676893"/>
                      <a:gd name="connsiteY1" fmla="*/ 142504 h 920338"/>
                      <a:gd name="connsiteX2" fmla="*/ 249382 w 676893"/>
                      <a:gd name="connsiteY2" fmla="*/ 279070 h 920338"/>
                      <a:gd name="connsiteX3" fmla="*/ 302821 w 676893"/>
                      <a:gd name="connsiteY3" fmla="*/ 391886 h 920338"/>
                      <a:gd name="connsiteX4" fmla="*/ 290945 w 676893"/>
                      <a:gd name="connsiteY4" fmla="*/ 540327 h 920338"/>
                      <a:gd name="connsiteX5" fmla="*/ 326571 w 676893"/>
                      <a:gd name="connsiteY5" fmla="*/ 623455 h 920338"/>
                      <a:gd name="connsiteX6" fmla="*/ 475013 w 676893"/>
                      <a:gd name="connsiteY6" fmla="*/ 760021 h 920338"/>
                      <a:gd name="connsiteX7" fmla="*/ 676893 w 676893"/>
                      <a:gd name="connsiteY7" fmla="*/ 920338 h 920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76893" h="920338">
                        <a:moveTo>
                          <a:pt x="0" y="0"/>
                        </a:moveTo>
                        <a:cubicBezTo>
                          <a:pt x="56407" y="47996"/>
                          <a:pt x="112815" y="95992"/>
                          <a:pt x="154379" y="142504"/>
                        </a:cubicBezTo>
                        <a:cubicBezTo>
                          <a:pt x="195943" y="189016"/>
                          <a:pt x="224642" y="237506"/>
                          <a:pt x="249382" y="279070"/>
                        </a:cubicBezTo>
                        <a:cubicBezTo>
                          <a:pt x="274122" y="320634"/>
                          <a:pt x="295894" y="348343"/>
                          <a:pt x="302821" y="391886"/>
                        </a:cubicBezTo>
                        <a:cubicBezTo>
                          <a:pt x="309748" y="435429"/>
                          <a:pt x="286987" y="501732"/>
                          <a:pt x="290945" y="540327"/>
                        </a:cubicBezTo>
                        <a:cubicBezTo>
                          <a:pt x="294903" y="578922"/>
                          <a:pt x="295893" y="586839"/>
                          <a:pt x="326571" y="623455"/>
                        </a:cubicBezTo>
                        <a:cubicBezTo>
                          <a:pt x="357249" y="660071"/>
                          <a:pt x="416626" y="710540"/>
                          <a:pt x="475013" y="760021"/>
                        </a:cubicBezTo>
                        <a:cubicBezTo>
                          <a:pt x="533400" y="809502"/>
                          <a:pt x="643246" y="887681"/>
                          <a:pt x="676893" y="920338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</p:grpSp>
        </p:grpSp>
      </p:grpSp>
      <p:sp>
        <p:nvSpPr>
          <p:cNvPr id="35" name="Volný tvar 34"/>
          <p:cNvSpPr/>
          <p:nvPr/>
        </p:nvSpPr>
        <p:spPr>
          <a:xfrm>
            <a:off x="5037653" y="3688591"/>
            <a:ext cx="1109706" cy="171277"/>
          </a:xfrm>
          <a:custGeom>
            <a:avLst/>
            <a:gdLst>
              <a:gd name="connsiteX0" fmla="*/ 973840 w 973840"/>
              <a:gd name="connsiteY0" fmla="*/ 137574 h 327579"/>
              <a:gd name="connsiteX1" fmla="*/ 843211 w 973840"/>
              <a:gd name="connsiteY1" fmla="*/ 119761 h 327579"/>
              <a:gd name="connsiteX2" fmla="*/ 718520 w 973840"/>
              <a:gd name="connsiteY2" fmla="*/ 96011 h 327579"/>
              <a:gd name="connsiteX3" fmla="*/ 623518 w 973840"/>
              <a:gd name="connsiteY3" fmla="*/ 78198 h 327579"/>
              <a:gd name="connsiteX4" fmla="*/ 528515 w 973840"/>
              <a:gd name="connsiteY4" fmla="*/ 30696 h 327579"/>
              <a:gd name="connsiteX5" fmla="*/ 439450 w 973840"/>
              <a:gd name="connsiteY5" fmla="*/ 1008 h 327579"/>
              <a:gd name="connsiteX6" fmla="*/ 326635 w 973840"/>
              <a:gd name="connsiteY6" fmla="*/ 6946 h 327579"/>
              <a:gd name="connsiteX7" fmla="*/ 196006 w 973840"/>
              <a:gd name="connsiteY7" fmla="*/ 6946 h 327579"/>
              <a:gd name="connsiteX8" fmla="*/ 130692 w 973840"/>
              <a:gd name="connsiteY8" fmla="*/ 12883 h 327579"/>
              <a:gd name="connsiteX9" fmla="*/ 65378 w 973840"/>
              <a:gd name="connsiteY9" fmla="*/ 30696 h 327579"/>
              <a:gd name="connsiteX10" fmla="*/ 53502 w 973840"/>
              <a:gd name="connsiteY10" fmla="*/ 78198 h 327579"/>
              <a:gd name="connsiteX11" fmla="*/ 63 w 973840"/>
              <a:gd name="connsiteY11" fmla="*/ 327579 h 327579"/>
              <a:gd name="connsiteX0" fmla="*/ 920338 w 920338"/>
              <a:gd name="connsiteY0" fmla="*/ 137574 h 137574"/>
              <a:gd name="connsiteX1" fmla="*/ 789709 w 920338"/>
              <a:gd name="connsiteY1" fmla="*/ 119761 h 137574"/>
              <a:gd name="connsiteX2" fmla="*/ 665018 w 920338"/>
              <a:gd name="connsiteY2" fmla="*/ 96011 h 137574"/>
              <a:gd name="connsiteX3" fmla="*/ 570016 w 920338"/>
              <a:gd name="connsiteY3" fmla="*/ 78198 h 137574"/>
              <a:gd name="connsiteX4" fmla="*/ 475013 w 920338"/>
              <a:gd name="connsiteY4" fmla="*/ 30696 h 137574"/>
              <a:gd name="connsiteX5" fmla="*/ 385948 w 920338"/>
              <a:gd name="connsiteY5" fmla="*/ 1008 h 137574"/>
              <a:gd name="connsiteX6" fmla="*/ 273133 w 920338"/>
              <a:gd name="connsiteY6" fmla="*/ 6946 h 137574"/>
              <a:gd name="connsiteX7" fmla="*/ 142504 w 920338"/>
              <a:gd name="connsiteY7" fmla="*/ 6946 h 137574"/>
              <a:gd name="connsiteX8" fmla="*/ 77190 w 920338"/>
              <a:gd name="connsiteY8" fmla="*/ 12883 h 137574"/>
              <a:gd name="connsiteX9" fmla="*/ 11876 w 920338"/>
              <a:gd name="connsiteY9" fmla="*/ 30696 h 137574"/>
              <a:gd name="connsiteX10" fmla="*/ 0 w 920338"/>
              <a:gd name="connsiteY10" fmla="*/ 78198 h 137574"/>
              <a:gd name="connsiteX0" fmla="*/ 908462 w 908462"/>
              <a:gd name="connsiteY0" fmla="*/ 137574 h 137574"/>
              <a:gd name="connsiteX1" fmla="*/ 777833 w 908462"/>
              <a:gd name="connsiteY1" fmla="*/ 119761 h 137574"/>
              <a:gd name="connsiteX2" fmla="*/ 653142 w 908462"/>
              <a:gd name="connsiteY2" fmla="*/ 96011 h 137574"/>
              <a:gd name="connsiteX3" fmla="*/ 558140 w 908462"/>
              <a:gd name="connsiteY3" fmla="*/ 78198 h 137574"/>
              <a:gd name="connsiteX4" fmla="*/ 463137 w 908462"/>
              <a:gd name="connsiteY4" fmla="*/ 30696 h 137574"/>
              <a:gd name="connsiteX5" fmla="*/ 374072 w 908462"/>
              <a:gd name="connsiteY5" fmla="*/ 1008 h 137574"/>
              <a:gd name="connsiteX6" fmla="*/ 261257 w 908462"/>
              <a:gd name="connsiteY6" fmla="*/ 6946 h 137574"/>
              <a:gd name="connsiteX7" fmla="*/ 130628 w 908462"/>
              <a:gd name="connsiteY7" fmla="*/ 6946 h 137574"/>
              <a:gd name="connsiteX8" fmla="*/ 65314 w 908462"/>
              <a:gd name="connsiteY8" fmla="*/ 12883 h 137574"/>
              <a:gd name="connsiteX9" fmla="*/ 0 w 908462"/>
              <a:gd name="connsiteY9" fmla="*/ 30696 h 13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8462" h="137574">
                <a:moveTo>
                  <a:pt x="908462" y="137574"/>
                </a:moveTo>
                <a:cubicBezTo>
                  <a:pt x="864424" y="132131"/>
                  <a:pt x="820386" y="126688"/>
                  <a:pt x="777833" y="119761"/>
                </a:cubicBezTo>
                <a:cubicBezTo>
                  <a:pt x="735280" y="112834"/>
                  <a:pt x="653142" y="96011"/>
                  <a:pt x="653142" y="96011"/>
                </a:cubicBezTo>
                <a:cubicBezTo>
                  <a:pt x="616527" y="89084"/>
                  <a:pt x="589807" y="89084"/>
                  <a:pt x="558140" y="78198"/>
                </a:cubicBezTo>
                <a:cubicBezTo>
                  <a:pt x="526472" y="67312"/>
                  <a:pt x="493815" y="43561"/>
                  <a:pt x="463137" y="30696"/>
                </a:cubicBezTo>
                <a:cubicBezTo>
                  <a:pt x="432459" y="17831"/>
                  <a:pt x="407719" y="4966"/>
                  <a:pt x="374072" y="1008"/>
                </a:cubicBezTo>
                <a:cubicBezTo>
                  <a:pt x="340425" y="-2950"/>
                  <a:pt x="301831" y="5956"/>
                  <a:pt x="261257" y="6946"/>
                </a:cubicBezTo>
                <a:cubicBezTo>
                  <a:pt x="220683" y="7936"/>
                  <a:pt x="163285" y="5957"/>
                  <a:pt x="130628" y="6946"/>
                </a:cubicBezTo>
                <a:cubicBezTo>
                  <a:pt x="97971" y="7935"/>
                  <a:pt x="87085" y="8925"/>
                  <a:pt x="65314" y="12883"/>
                </a:cubicBezTo>
                <a:cubicBezTo>
                  <a:pt x="43543" y="16841"/>
                  <a:pt x="12865" y="19810"/>
                  <a:pt x="0" y="30696"/>
                </a:cubicBezTo>
              </a:path>
            </a:pathLst>
          </a:custGeom>
          <a:noFill/>
          <a:ln w="571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100">
                <a:effectLst/>
                <a:latin typeface="Technika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Volný tvar 35"/>
          <p:cNvSpPr/>
          <p:nvPr/>
        </p:nvSpPr>
        <p:spPr>
          <a:xfrm>
            <a:off x="3172240" y="3376584"/>
            <a:ext cx="507911" cy="510931"/>
          </a:xfrm>
          <a:custGeom>
            <a:avLst/>
            <a:gdLst>
              <a:gd name="connsiteX0" fmla="*/ 653143 w 1354534"/>
              <a:gd name="connsiteY0" fmla="*/ 0 h 1847019"/>
              <a:gd name="connsiteX1" fmla="*/ 807522 w 1354534"/>
              <a:gd name="connsiteY1" fmla="*/ 142504 h 1847019"/>
              <a:gd name="connsiteX2" fmla="*/ 902525 w 1354534"/>
              <a:gd name="connsiteY2" fmla="*/ 279070 h 1847019"/>
              <a:gd name="connsiteX3" fmla="*/ 955964 w 1354534"/>
              <a:gd name="connsiteY3" fmla="*/ 391886 h 1847019"/>
              <a:gd name="connsiteX4" fmla="*/ 944088 w 1354534"/>
              <a:gd name="connsiteY4" fmla="*/ 540327 h 1847019"/>
              <a:gd name="connsiteX5" fmla="*/ 979714 w 1354534"/>
              <a:gd name="connsiteY5" fmla="*/ 623455 h 1847019"/>
              <a:gd name="connsiteX6" fmla="*/ 1128156 w 1354534"/>
              <a:gd name="connsiteY6" fmla="*/ 760021 h 1847019"/>
              <a:gd name="connsiteX7" fmla="*/ 1330036 w 1354534"/>
              <a:gd name="connsiteY7" fmla="*/ 920338 h 1847019"/>
              <a:gd name="connsiteX8" fmla="*/ 1330036 w 1354534"/>
              <a:gd name="connsiteY8" fmla="*/ 955964 h 1847019"/>
              <a:gd name="connsiteX9" fmla="*/ 1140031 w 1354534"/>
              <a:gd name="connsiteY9" fmla="*/ 1157844 h 1847019"/>
              <a:gd name="connsiteX10" fmla="*/ 967839 w 1354534"/>
              <a:gd name="connsiteY10" fmla="*/ 1335974 h 1847019"/>
              <a:gd name="connsiteX11" fmla="*/ 955964 w 1354534"/>
              <a:gd name="connsiteY11" fmla="*/ 1359725 h 1847019"/>
              <a:gd name="connsiteX12" fmla="*/ 890649 w 1354534"/>
              <a:gd name="connsiteY12" fmla="*/ 1383475 h 1847019"/>
              <a:gd name="connsiteX13" fmla="*/ 736270 w 1354534"/>
              <a:gd name="connsiteY13" fmla="*/ 1395351 h 1847019"/>
              <a:gd name="connsiteX14" fmla="*/ 682831 w 1354534"/>
              <a:gd name="connsiteY14" fmla="*/ 1401288 h 1847019"/>
              <a:gd name="connsiteX15" fmla="*/ 617517 w 1354534"/>
              <a:gd name="connsiteY15" fmla="*/ 1454727 h 1847019"/>
              <a:gd name="connsiteX16" fmla="*/ 564078 w 1354534"/>
              <a:gd name="connsiteY16" fmla="*/ 1597231 h 1847019"/>
              <a:gd name="connsiteX17" fmla="*/ 546265 w 1354534"/>
              <a:gd name="connsiteY17" fmla="*/ 1692234 h 1847019"/>
              <a:gd name="connsiteX18" fmla="*/ 540327 w 1354534"/>
              <a:gd name="connsiteY18" fmla="*/ 1769423 h 1847019"/>
              <a:gd name="connsiteX19" fmla="*/ 445325 w 1354534"/>
              <a:gd name="connsiteY19" fmla="*/ 1822862 h 1847019"/>
              <a:gd name="connsiteX20" fmla="*/ 380010 w 1354534"/>
              <a:gd name="connsiteY20" fmla="*/ 1846613 h 1847019"/>
              <a:gd name="connsiteX21" fmla="*/ 273133 w 1354534"/>
              <a:gd name="connsiteY21" fmla="*/ 1805049 h 1847019"/>
              <a:gd name="connsiteX22" fmla="*/ 213756 w 1354534"/>
              <a:gd name="connsiteY22" fmla="*/ 1751610 h 1847019"/>
              <a:gd name="connsiteX23" fmla="*/ 124691 w 1354534"/>
              <a:gd name="connsiteY23" fmla="*/ 1739735 h 1847019"/>
              <a:gd name="connsiteX24" fmla="*/ 77190 w 1354534"/>
              <a:gd name="connsiteY24" fmla="*/ 1745673 h 1847019"/>
              <a:gd name="connsiteX25" fmla="*/ 0 w 1354534"/>
              <a:gd name="connsiteY25" fmla="*/ 1769423 h 1847019"/>
              <a:gd name="connsiteX0" fmla="*/ 807522 w 1354534"/>
              <a:gd name="connsiteY0" fmla="*/ 0 h 1704515"/>
              <a:gd name="connsiteX1" fmla="*/ 902525 w 1354534"/>
              <a:gd name="connsiteY1" fmla="*/ 136566 h 1704515"/>
              <a:gd name="connsiteX2" fmla="*/ 955964 w 1354534"/>
              <a:gd name="connsiteY2" fmla="*/ 249382 h 1704515"/>
              <a:gd name="connsiteX3" fmla="*/ 944088 w 1354534"/>
              <a:gd name="connsiteY3" fmla="*/ 397823 h 1704515"/>
              <a:gd name="connsiteX4" fmla="*/ 979714 w 1354534"/>
              <a:gd name="connsiteY4" fmla="*/ 480951 h 1704515"/>
              <a:gd name="connsiteX5" fmla="*/ 1128156 w 1354534"/>
              <a:gd name="connsiteY5" fmla="*/ 617517 h 1704515"/>
              <a:gd name="connsiteX6" fmla="*/ 1330036 w 1354534"/>
              <a:gd name="connsiteY6" fmla="*/ 777834 h 1704515"/>
              <a:gd name="connsiteX7" fmla="*/ 1330036 w 1354534"/>
              <a:gd name="connsiteY7" fmla="*/ 813460 h 1704515"/>
              <a:gd name="connsiteX8" fmla="*/ 1140031 w 1354534"/>
              <a:gd name="connsiteY8" fmla="*/ 1015340 h 1704515"/>
              <a:gd name="connsiteX9" fmla="*/ 967839 w 1354534"/>
              <a:gd name="connsiteY9" fmla="*/ 1193470 h 1704515"/>
              <a:gd name="connsiteX10" fmla="*/ 955964 w 1354534"/>
              <a:gd name="connsiteY10" fmla="*/ 1217221 h 1704515"/>
              <a:gd name="connsiteX11" fmla="*/ 890649 w 1354534"/>
              <a:gd name="connsiteY11" fmla="*/ 1240971 h 1704515"/>
              <a:gd name="connsiteX12" fmla="*/ 736270 w 1354534"/>
              <a:gd name="connsiteY12" fmla="*/ 1252847 h 1704515"/>
              <a:gd name="connsiteX13" fmla="*/ 682831 w 1354534"/>
              <a:gd name="connsiteY13" fmla="*/ 1258784 h 1704515"/>
              <a:gd name="connsiteX14" fmla="*/ 617517 w 1354534"/>
              <a:gd name="connsiteY14" fmla="*/ 1312223 h 1704515"/>
              <a:gd name="connsiteX15" fmla="*/ 564078 w 1354534"/>
              <a:gd name="connsiteY15" fmla="*/ 1454727 h 1704515"/>
              <a:gd name="connsiteX16" fmla="*/ 546265 w 1354534"/>
              <a:gd name="connsiteY16" fmla="*/ 1549730 h 1704515"/>
              <a:gd name="connsiteX17" fmla="*/ 540327 w 1354534"/>
              <a:gd name="connsiteY17" fmla="*/ 1626919 h 1704515"/>
              <a:gd name="connsiteX18" fmla="*/ 445325 w 1354534"/>
              <a:gd name="connsiteY18" fmla="*/ 1680358 h 1704515"/>
              <a:gd name="connsiteX19" fmla="*/ 380010 w 1354534"/>
              <a:gd name="connsiteY19" fmla="*/ 1704109 h 1704515"/>
              <a:gd name="connsiteX20" fmla="*/ 273133 w 1354534"/>
              <a:gd name="connsiteY20" fmla="*/ 1662545 h 1704515"/>
              <a:gd name="connsiteX21" fmla="*/ 213756 w 1354534"/>
              <a:gd name="connsiteY21" fmla="*/ 1609106 h 1704515"/>
              <a:gd name="connsiteX22" fmla="*/ 124691 w 1354534"/>
              <a:gd name="connsiteY22" fmla="*/ 1597231 h 1704515"/>
              <a:gd name="connsiteX23" fmla="*/ 77190 w 1354534"/>
              <a:gd name="connsiteY23" fmla="*/ 1603169 h 1704515"/>
              <a:gd name="connsiteX24" fmla="*/ 0 w 1354534"/>
              <a:gd name="connsiteY24" fmla="*/ 1626919 h 1704515"/>
              <a:gd name="connsiteX0" fmla="*/ 902525 w 1354534"/>
              <a:gd name="connsiteY0" fmla="*/ 0 h 1567949"/>
              <a:gd name="connsiteX1" fmla="*/ 955964 w 1354534"/>
              <a:gd name="connsiteY1" fmla="*/ 112816 h 1567949"/>
              <a:gd name="connsiteX2" fmla="*/ 944088 w 1354534"/>
              <a:gd name="connsiteY2" fmla="*/ 261257 h 1567949"/>
              <a:gd name="connsiteX3" fmla="*/ 979714 w 1354534"/>
              <a:gd name="connsiteY3" fmla="*/ 344385 h 1567949"/>
              <a:gd name="connsiteX4" fmla="*/ 1128156 w 1354534"/>
              <a:gd name="connsiteY4" fmla="*/ 480951 h 1567949"/>
              <a:gd name="connsiteX5" fmla="*/ 1330036 w 1354534"/>
              <a:gd name="connsiteY5" fmla="*/ 641268 h 1567949"/>
              <a:gd name="connsiteX6" fmla="*/ 1330036 w 1354534"/>
              <a:gd name="connsiteY6" fmla="*/ 676894 h 1567949"/>
              <a:gd name="connsiteX7" fmla="*/ 1140031 w 1354534"/>
              <a:gd name="connsiteY7" fmla="*/ 878774 h 1567949"/>
              <a:gd name="connsiteX8" fmla="*/ 967839 w 1354534"/>
              <a:gd name="connsiteY8" fmla="*/ 1056904 h 1567949"/>
              <a:gd name="connsiteX9" fmla="*/ 955964 w 1354534"/>
              <a:gd name="connsiteY9" fmla="*/ 1080655 h 1567949"/>
              <a:gd name="connsiteX10" fmla="*/ 890649 w 1354534"/>
              <a:gd name="connsiteY10" fmla="*/ 1104405 h 1567949"/>
              <a:gd name="connsiteX11" fmla="*/ 736270 w 1354534"/>
              <a:gd name="connsiteY11" fmla="*/ 1116281 h 1567949"/>
              <a:gd name="connsiteX12" fmla="*/ 682831 w 1354534"/>
              <a:gd name="connsiteY12" fmla="*/ 1122218 h 1567949"/>
              <a:gd name="connsiteX13" fmla="*/ 617517 w 1354534"/>
              <a:gd name="connsiteY13" fmla="*/ 1175657 h 1567949"/>
              <a:gd name="connsiteX14" fmla="*/ 564078 w 1354534"/>
              <a:gd name="connsiteY14" fmla="*/ 1318161 h 1567949"/>
              <a:gd name="connsiteX15" fmla="*/ 546265 w 1354534"/>
              <a:gd name="connsiteY15" fmla="*/ 1413164 h 1567949"/>
              <a:gd name="connsiteX16" fmla="*/ 540327 w 1354534"/>
              <a:gd name="connsiteY16" fmla="*/ 1490353 h 1567949"/>
              <a:gd name="connsiteX17" fmla="*/ 445325 w 1354534"/>
              <a:gd name="connsiteY17" fmla="*/ 1543792 h 1567949"/>
              <a:gd name="connsiteX18" fmla="*/ 380010 w 1354534"/>
              <a:gd name="connsiteY18" fmla="*/ 1567543 h 1567949"/>
              <a:gd name="connsiteX19" fmla="*/ 273133 w 1354534"/>
              <a:gd name="connsiteY19" fmla="*/ 1525979 h 1567949"/>
              <a:gd name="connsiteX20" fmla="*/ 213756 w 1354534"/>
              <a:gd name="connsiteY20" fmla="*/ 1472540 h 1567949"/>
              <a:gd name="connsiteX21" fmla="*/ 124691 w 1354534"/>
              <a:gd name="connsiteY21" fmla="*/ 1460665 h 1567949"/>
              <a:gd name="connsiteX22" fmla="*/ 77190 w 1354534"/>
              <a:gd name="connsiteY22" fmla="*/ 1466603 h 1567949"/>
              <a:gd name="connsiteX23" fmla="*/ 0 w 1354534"/>
              <a:gd name="connsiteY23" fmla="*/ 1490353 h 1567949"/>
              <a:gd name="connsiteX0" fmla="*/ 955964 w 1354534"/>
              <a:gd name="connsiteY0" fmla="*/ 0 h 1455133"/>
              <a:gd name="connsiteX1" fmla="*/ 944088 w 1354534"/>
              <a:gd name="connsiteY1" fmla="*/ 148441 h 1455133"/>
              <a:gd name="connsiteX2" fmla="*/ 979714 w 1354534"/>
              <a:gd name="connsiteY2" fmla="*/ 231569 h 1455133"/>
              <a:gd name="connsiteX3" fmla="*/ 1128156 w 1354534"/>
              <a:gd name="connsiteY3" fmla="*/ 368135 h 1455133"/>
              <a:gd name="connsiteX4" fmla="*/ 1330036 w 1354534"/>
              <a:gd name="connsiteY4" fmla="*/ 528452 h 1455133"/>
              <a:gd name="connsiteX5" fmla="*/ 1330036 w 1354534"/>
              <a:gd name="connsiteY5" fmla="*/ 564078 h 1455133"/>
              <a:gd name="connsiteX6" fmla="*/ 1140031 w 1354534"/>
              <a:gd name="connsiteY6" fmla="*/ 765958 h 1455133"/>
              <a:gd name="connsiteX7" fmla="*/ 967839 w 1354534"/>
              <a:gd name="connsiteY7" fmla="*/ 944088 h 1455133"/>
              <a:gd name="connsiteX8" fmla="*/ 955964 w 1354534"/>
              <a:gd name="connsiteY8" fmla="*/ 967839 h 1455133"/>
              <a:gd name="connsiteX9" fmla="*/ 890649 w 1354534"/>
              <a:gd name="connsiteY9" fmla="*/ 991589 h 1455133"/>
              <a:gd name="connsiteX10" fmla="*/ 736270 w 1354534"/>
              <a:gd name="connsiteY10" fmla="*/ 1003465 h 1455133"/>
              <a:gd name="connsiteX11" fmla="*/ 682831 w 1354534"/>
              <a:gd name="connsiteY11" fmla="*/ 1009402 h 1455133"/>
              <a:gd name="connsiteX12" fmla="*/ 617517 w 1354534"/>
              <a:gd name="connsiteY12" fmla="*/ 1062841 h 1455133"/>
              <a:gd name="connsiteX13" fmla="*/ 564078 w 1354534"/>
              <a:gd name="connsiteY13" fmla="*/ 1205345 h 1455133"/>
              <a:gd name="connsiteX14" fmla="*/ 546265 w 1354534"/>
              <a:gd name="connsiteY14" fmla="*/ 1300348 h 1455133"/>
              <a:gd name="connsiteX15" fmla="*/ 540327 w 1354534"/>
              <a:gd name="connsiteY15" fmla="*/ 1377537 h 1455133"/>
              <a:gd name="connsiteX16" fmla="*/ 445325 w 1354534"/>
              <a:gd name="connsiteY16" fmla="*/ 1430976 h 1455133"/>
              <a:gd name="connsiteX17" fmla="*/ 380010 w 1354534"/>
              <a:gd name="connsiteY17" fmla="*/ 1454727 h 1455133"/>
              <a:gd name="connsiteX18" fmla="*/ 273133 w 1354534"/>
              <a:gd name="connsiteY18" fmla="*/ 1413163 h 1455133"/>
              <a:gd name="connsiteX19" fmla="*/ 213756 w 1354534"/>
              <a:gd name="connsiteY19" fmla="*/ 1359724 h 1455133"/>
              <a:gd name="connsiteX20" fmla="*/ 124691 w 1354534"/>
              <a:gd name="connsiteY20" fmla="*/ 1347849 h 1455133"/>
              <a:gd name="connsiteX21" fmla="*/ 77190 w 1354534"/>
              <a:gd name="connsiteY21" fmla="*/ 1353787 h 1455133"/>
              <a:gd name="connsiteX22" fmla="*/ 0 w 1354534"/>
              <a:gd name="connsiteY22" fmla="*/ 1377537 h 1455133"/>
              <a:gd name="connsiteX0" fmla="*/ 944088 w 1354534"/>
              <a:gd name="connsiteY0" fmla="*/ 0 h 1306692"/>
              <a:gd name="connsiteX1" fmla="*/ 979714 w 1354534"/>
              <a:gd name="connsiteY1" fmla="*/ 83128 h 1306692"/>
              <a:gd name="connsiteX2" fmla="*/ 1128156 w 1354534"/>
              <a:gd name="connsiteY2" fmla="*/ 219694 h 1306692"/>
              <a:gd name="connsiteX3" fmla="*/ 1330036 w 1354534"/>
              <a:gd name="connsiteY3" fmla="*/ 380011 h 1306692"/>
              <a:gd name="connsiteX4" fmla="*/ 1330036 w 1354534"/>
              <a:gd name="connsiteY4" fmla="*/ 415637 h 1306692"/>
              <a:gd name="connsiteX5" fmla="*/ 1140031 w 1354534"/>
              <a:gd name="connsiteY5" fmla="*/ 617517 h 1306692"/>
              <a:gd name="connsiteX6" fmla="*/ 967839 w 1354534"/>
              <a:gd name="connsiteY6" fmla="*/ 795647 h 1306692"/>
              <a:gd name="connsiteX7" fmla="*/ 955964 w 1354534"/>
              <a:gd name="connsiteY7" fmla="*/ 819398 h 1306692"/>
              <a:gd name="connsiteX8" fmla="*/ 890649 w 1354534"/>
              <a:gd name="connsiteY8" fmla="*/ 843148 h 1306692"/>
              <a:gd name="connsiteX9" fmla="*/ 736270 w 1354534"/>
              <a:gd name="connsiteY9" fmla="*/ 855024 h 1306692"/>
              <a:gd name="connsiteX10" fmla="*/ 682831 w 1354534"/>
              <a:gd name="connsiteY10" fmla="*/ 860961 h 1306692"/>
              <a:gd name="connsiteX11" fmla="*/ 617517 w 1354534"/>
              <a:gd name="connsiteY11" fmla="*/ 914400 h 1306692"/>
              <a:gd name="connsiteX12" fmla="*/ 564078 w 1354534"/>
              <a:gd name="connsiteY12" fmla="*/ 1056904 h 1306692"/>
              <a:gd name="connsiteX13" fmla="*/ 546265 w 1354534"/>
              <a:gd name="connsiteY13" fmla="*/ 1151907 h 1306692"/>
              <a:gd name="connsiteX14" fmla="*/ 540327 w 1354534"/>
              <a:gd name="connsiteY14" fmla="*/ 1229096 h 1306692"/>
              <a:gd name="connsiteX15" fmla="*/ 445325 w 1354534"/>
              <a:gd name="connsiteY15" fmla="*/ 1282535 h 1306692"/>
              <a:gd name="connsiteX16" fmla="*/ 380010 w 1354534"/>
              <a:gd name="connsiteY16" fmla="*/ 1306286 h 1306692"/>
              <a:gd name="connsiteX17" fmla="*/ 273133 w 1354534"/>
              <a:gd name="connsiteY17" fmla="*/ 1264722 h 1306692"/>
              <a:gd name="connsiteX18" fmla="*/ 213756 w 1354534"/>
              <a:gd name="connsiteY18" fmla="*/ 1211283 h 1306692"/>
              <a:gd name="connsiteX19" fmla="*/ 124691 w 1354534"/>
              <a:gd name="connsiteY19" fmla="*/ 1199408 h 1306692"/>
              <a:gd name="connsiteX20" fmla="*/ 77190 w 1354534"/>
              <a:gd name="connsiteY20" fmla="*/ 1205346 h 1306692"/>
              <a:gd name="connsiteX21" fmla="*/ 0 w 1354534"/>
              <a:gd name="connsiteY21" fmla="*/ 1229096 h 1306692"/>
              <a:gd name="connsiteX0" fmla="*/ 979714 w 1354534"/>
              <a:gd name="connsiteY0" fmla="*/ 0 h 1223564"/>
              <a:gd name="connsiteX1" fmla="*/ 1128156 w 1354534"/>
              <a:gd name="connsiteY1" fmla="*/ 136566 h 1223564"/>
              <a:gd name="connsiteX2" fmla="*/ 1330036 w 1354534"/>
              <a:gd name="connsiteY2" fmla="*/ 296883 h 1223564"/>
              <a:gd name="connsiteX3" fmla="*/ 1330036 w 1354534"/>
              <a:gd name="connsiteY3" fmla="*/ 332509 h 1223564"/>
              <a:gd name="connsiteX4" fmla="*/ 1140031 w 1354534"/>
              <a:gd name="connsiteY4" fmla="*/ 534389 h 1223564"/>
              <a:gd name="connsiteX5" fmla="*/ 967839 w 1354534"/>
              <a:gd name="connsiteY5" fmla="*/ 712519 h 1223564"/>
              <a:gd name="connsiteX6" fmla="*/ 955964 w 1354534"/>
              <a:gd name="connsiteY6" fmla="*/ 736270 h 1223564"/>
              <a:gd name="connsiteX7" fmla="*/ 890649 w 1354534"/>
              <a:gd name="connsiteY7" fmla="*/ 760020 h 1223564"/>
              <a:gd name="connsiteX8" fmla="*/ 736270 w 1354534"/>
              <a:gd name="connsiteY8" fmla="*/ 771896 h 1223564"/>
              <a:gd name="connsiteX9" fmla="*/ 682831 w 1354534"/>
              <a:gd name="connsiteY9" fmla="*/ 777833 h 1223564"/>
              <a:gd name="connsiteX10" fmla="*/ 617517 w 1354534"/>
              <a:gd name="connsiteY10" fmla="*/ 831272 h 1223564"/>
              <a:gd name="connsiteX11" fmla="*/ 564078 w 1354534"/>
              <a:gd name="connsiteY11" fmla="*/ 973776 h 1223564"/>
              <a:gd name="connsiteX12" fmla="*/ 546265 w 1354534"/>
              <a:gd name="connsiteY12" fmla="*/ 1068779 h 1223564"/>
              <a:gd name="connsiteX13" fmla="*/ 540327 w 1354534"/>
              <a:gd name="connsiteY13" fmla="*/ 1145968 h 1223564"/>
              <a:gd name="connsiteX14" fmla="*/ 445325 w 1354534"/>
              <a:gd name="connsiteY14" fmla="*/ 1199407 h 1223564"/>
              <a:gd name="connsiteX15" fmla="*/ 380010 w 1354534"/>
              <a:gd name="connsiteY15" fmla="*/ 1223158 h 1223564"/>
              <a:gd name="connsiteX16" fmla="*/ 273133 w 1354534"/>
              <a:gd name="connsiteY16" fmla="*/ 1181594 h 1223564"/>
              <a:gd name="connsiteX17" fmla="*/ 213756 w 1354534"/>
              <a:gd name="connsiteY17" fmla="*/ 1128155 h 1223564"/>
              <a:gd name="connsiteX18" fmla="*/ 124691 w 1354534"/>
              <a:gd name="connsiteY18" fmla="*/ 1116280 h 1223564"/>
              <a:gd name="connsiteX19" fmla="*/ 77190 w 1354534"/>
              <a:gd name="connsiteY19" fmla="*/ 1122218 h 1223564"/>
              <a:gd name="connsiteX20" fmla="*/ 0 w 1354534"/>
              <a:gd name="connsiteY20" fmla="*/ 1145968 h 1223564"/>
              <a:gd name="connsiteX0" fmla="*/ 1128156 w 1354534"/>
              <a:gd name="connsiteY0" fmla="*/ 0 h 1086998"/>
              <a:gd name="connsiteX1" fmla="*/ 1330036 w 1354534"/>
              <a:gd name="connsiteY1" fmla="*/ 160317 h 1086998"/>
              <a:gd name="connsiteX2" fmla="*/ 1330036 w 1354534"/>
              <a:gd name="connsiteY2" fmla="*/ 195943 h 1086998"/>
              <a:gd name="connsiteX3" fmla="*/ 1140031 w 1354534"/>
              <a:gd name="connsiteY3" fmla="*/ 397823 h 1086998"/>
              <a:gd name="connsiteX4" fmla="*/ 967839 w 1354534"/>
              <a:gd name="connsiteY4" fmla="*/ 575953 h 1086998"/>
              <a:gd name="connsiteX5" fmla="*/ 955964 w 1354534"/>
              <a:gd name="connsiteY5" fmla="*/ 599704 h 1086998"/>
              <a:gd name="connsiteX6" fmla="*/ 890649 w 1354534"/>
              <a:gd name="connsiteY6" fmla="*/ 623454 h 1086998"/>
              <a:gd name="connsiteX7" fmla="*/ 736270 w 1354534"/>
              <a:gd name="connsiteY7" fmla="*/ 635330 h 1086998"/>
              <a:gd name="connsiteX8" fmla="*/ 682831 w 1354534"/>
              <a:gd name="connsiteY8" fmla="*/ 641267 h 1086998"/>
              <a:gd name="connsiteX9" fmla="*/ 617517 w 1354534"/>
              <a:gd name="connsiteY9" fmla="*/ 694706 h 1086998"/>
              <a:gd name="connsiteX10" fmla="*/ 564078 w 1354534"/>
              <a:gd name="connsiteY10" fmla="*/ 837210 h 1086998"/>
              <a:gd name="connsiteX11" fmla="*/ 546265 w 1354534"/>
              <a:gd name="connsiteY11" fmla="*/ 932213 h 1086998"/>
              <a:gd name="connsiteX12" fmla="*/ 540327 w 1354534"/>
              <a:gd name="connsiteY12" fmla="*/ 1009402 h 1086998"/>
              <a:gd name="connsiteX13" fmla="*/ 445325 w 1354534"/>
              <a:gd name="connsiteY13" fmla="*/ 1062841 h 1086998"/>
              <a:gd name="connsiteX14" fmla="*/ 380010 w 1354534"/>
              <a:gd name="connsiteY14" fmla="*/ 1086592 h 1086998"/>
              <a:gd name="connsiteX15" fmla="*/ 273133 w 1354534"/>
              <a:gd name="connsiteY15" fmla="*/ 1045028 h 1086998"/>
              <a:gd name="connsiteX16" fmla="*/ 213756 w 1354534"/>
              <a:gd name="connsiteY16" fmla="*/ 991589 h 1086998"/>
              <a:gd name="connsiteX17" fmla="*/ 124691 w 1354534"/>
              <a:gd name="connsiteY17" fmla="*/ 979714 h 1086998"/>
              <a:gd name="connsiteX18" fmla="*/ 77190 w 1354534"/>
              <a:gd name="connsiteY18" fmla="*/ 985652 h 1086998"/>
              <a:gd name="connsiteX19" fmla="*/ 0 w 1354534"/>
              <a:gd name="connsiteY19" fmla="*/ 1009402 h 1086998"/>
              <a:gd name="connsiteX0" fmla="*/ 1330036 w 1354534"/>
              <a:gd name="connsiteY0" fmla="*/ 0 h 926681"/>
              <a:gd name="connsiteX1" fmla="*/ 1330036 w 1354534"/>
              <a:gd name="connsiteY1" fmla="*/ 35626 h 926681"/>
              <a:gd name="connsiteX2" fmla="*/ 1140031 w 1354534"/>
              <a:gd name="connsiteY2" fmla="*/ 237506 h 926681"/>
              <a:gd name="connsiteX3" fmla="*/ 967839 w 1354534"/>
              <a:gd name="connsiteY3" fmla="*/ 415636 h 926681"/>
              <a:gd name="connsiteX4" fmla="*/ 955964 w 1354534"/>
              <a:gd name="connsiteY4" fmla="*/ 439387 h 926681"/>
              <a:gd name="connsiteX5" fmla="*/ 890649 w 1354534"/>
              <a:gd name="connsiteY5" fmla="*/ 463137 h 926681"/>
              <a:gd name="connsiteX6" fmla="*/ 736270 w 1354534"/>
              <a:gd name="connsiteY6" fmla="*/ 475013 h 926681"/>
              <a:gd name="connsiteX7" fmla="*/ 682831 w 1354534"/>
              <a:gd name="connsiteY7" fmla="*/ 480950 h 926681"/>
              <a:gd name="connsiteX8" fmla="*/ 617517 w 1354534"/>
              <a:gd name="connsiteY8" fmla="*/ 534389 h 926681"/>
              <a:gd name="connsiteX9" fmla="*/ 564078 w 1354534"/>
              <a:gd name="connsiteY9" fmla="*/ 676893 h 926681"/>
              <a:gd name="connsiteX10" fmla="*/ 546265 w 1354534"/>
              <a:gd name="connsiteY10" fmla="*/ 771896 h 926681"/>
              <a:gd name="connsiteX11" fmla="*/ 540327 w 1354534"/>
              <a:gd name="connsiteY11" fmla="*/ 849085 h 926681"/>
              <a:gd name="connsiteX12" fmla="*/ 445325 w 1354534"/>
              <a:gd name="connsiteY12" fmla="*/ 902524 h 926681"/>
              <a:gd name="connsiteX13" fmla="*/ 380010 w 1354534"/>
              <a:gd name="connsiteY13" fmla="*/ 926275 h 926681"/>
              <a:gd name="connsiteX14" fmla="*/ 273133 w 1354534"/>
              <a:gd name="connsiteY14" fmla="*/ 884711 h 926681"/>
              <a:gd name="connsiteX15" fmla="*/ 213756 w 1354534"/>
              <a:gd name="connsiteY15" fmla="*/ 831272 h 926681"/>
              <a:gd name="connsiteX16" fmla="*/ 124691 w 1354534"/>
              <a:gd name="connsiteY16" fmla="*/ 819397 h 926681"/>
              <a:gd name="connsiteX17" fmla="*/ 77190 w 1354534"/>
              <a:gd name="connsiteY17" fmla="*/ 825335 h 926681"/>
              <a:gd name="connsiteX18" fmla="*/ 0 w 1354534"/>
              <a:gd name="connsiteY18" fmla="*/ 849085 h 926681"/>
              <a:gd name="connsiteX0" fmla="*/ 1252846 w 1277344"/>
              <a:gd name="connsiteY0" fmla="*/ 0 h 926681"/>
              <a:gd name="connsiteX1" fmla="*/ 1252846 w 1277344"/>
              <a:gd name="connsiteY1" fmla="*/ 35626 h 926681"/>
              <a:gd name="connsiteX2" fmla="*/ 1062841 w 1277344"/>
              <a:gd name="connsiteY2" fmla="*/ 237506 h 926681"/>
              <a:gd name="connsiteX3" fmla="*/ 890649 w 1277344"/>
              <a:gd name="connsiteY3" fmla="*/ 415636 h 926681"/>
              <a:gd name="connsiteX4" fmla="*/ 878774 w 1277344"/>
              <a:gd name="connsiteY4" fmla="*/ 439387 h 926681"/>
              <a:gd name="connsiteX5" fmla="*/ 813459 w 1277344"/>
              <a:gd name="connsiteY5" fmla="*/ 463137 h 926681"/>
              <a:gd name="connsiteX6" fmla="*/ 659080 w 1277344"/>
              <a:gd name="connsiteY6" fmla="*/ 475013 h 926681"/>
              <a:gd name="connsiteX7" fmla="*/ 605641 w 1277344"/>
              <a:gd name="connsiteY7" fmla="*/ 480950 h 926681"/>
              <a:gd name="connsiteX8" fmla="*/ 540327 w 1277344"/>
              <a:gd name="connsiteY8" fmla="*/ 534389 h 926681"/>
              <a:gd name="connsiteX9" fmla="*/ 486888 w 1277344"/>
              <a:gd name="connsiteY9" fmla="*/ 676893 h 926681"/>
              <a:gd name="connsiteX10" fmla="*/ 469075 w 1277344"/>
              <a:gd name="connsiteY10" fmla="*/ 771896 h 926681"/>
              <a:gd name="connsiteX11" fmla="*/ 463137 w 1277344"/>
              <a:gd name="connsiteY11" fmla="*/ 849085 h 926681"/>
              <a:gd name="connsiteX12" fmla="*/ 368135 w 1277344"/>
              <a:gd name="connsiteY12" fmla="*/ 902524 h 926681"/>
              <a:gd name="connsiteX13" fmla="*/ 302820 w 1277344"/>
              <a:gd name="connsiteY13" fmla="*/ 926275 h 926681"/>
              <a:gd name="connsiteX14" fmla="*/ 195943 w 1277344"/>
              <a:gd name="connsiteY14" fmla="*/ 884711 h 926681"/>
              <a:gd name="connsiteX15" fmla="*/ 136566 w 1277344"/>
              <a:gd name="connsiteY15" fmla="*/ 831272 h 926681"/>
              <a:gd name="connsiteX16" fmla="*/ 47501 w 1277344"/>
              <a:gd name="connsiteY16" fmla="*/ 819397 h 926681"/>
              <a:gd name="connsiteX17" fmla="*/ 0 w 1277344"/>
              <a:gd name="connsiteY17" fmla="*/ 825335 h 926681"/>
              <a:gd name="connsiteX0" fmla="*/ 1252846 w 1277344"/>
              <a:gd name="connsiteY0" fmla="*/ 0 h 926681"/>
              <a:gd name="connsiteX1" fmla="*/ 1252846 w 1277344"/>
              <a:gd name="connsiteY1" fmla="*/ 35626 h 926681"/>
              <a:gd name="connsiteX2" fmla="*/ 1062841 w 1277344"/>
              <a:gd name="connsiteY2" fmla="*/ 237506 h 926681"/>
              <a:gd name="connsiteX3" fmla="*/ 890649 w 1277344"/>
              <a:gd name="connsiteY3" fmla="*/ 415636 h 926681"/>
              <a:gd name="connsiteX4" fmla="*/ 878774 w 1277344"/>
              <a:gd name="connsiteY4" fmla="*/ 439387 h 926681"/>
              <a:gd name="connsiteX5" fmla="*/ 813459 w 1277344"/>
              <a:gd name="connsiteY5" fmla="*/ 463137 h 926681"/>
              <a:gd name="connsiteX6" fmla="*/ 659080 w 1277344"/>
              <a:gd name="connsiteY6" fmla="*/ 475013 h 926681"/>
              <a:gd name="connsiteX7" fmla="*/ 605641 w 1277344"/>
              <a:gd name="connsiteY7" fmla="*/ 480950 h 926681"/>
              <a:gd name="connsiteX8" fmla="*/ 540327 w 1277344"/>
              <a:gd name="connsiteY8" fmla="*/ 534389 h 926681"/>
              <a:gd name="connsiteX9" fmla="*/ 486888 w 1277344"/>
              <a:gd name="connsiteY9" fmla="*/ 676893 h 926681"/>
              <a:gd name="connsiteX10" fmla="*/ 469075 w 1277344"/>
              <a:gd name="connsiteY10" fmla="*/ 771896 h 926681"/>
              <a:gd name="connsiteX11" fmla="*/ 463137 w 1277344"/>
              <a:gd name="connsiteY11" fmla="*/ 849085 h 926681"/>
              <a:gd name="connsiteX12" fmla="*/ 368135 w 1277344"/>
              <a:gd name="connsiteY12" fmla="*/ 902524 h 926681"/>
              <a:gd name="connsiteX13" fmla="*/ 302820 w 1277344"/>
              <a:gd name="connsiteY13" fmla="*/ 926275 h 926681"/>
              <a:gd name="connsiteX14" fmla="*/ 195943 w 1277344"/>
              <a:gd name="connsiteY14" fmla="*/ 884711 h 926681"/>
              <a:gd name="connsiteX15" fmla="*/ 136566 w 1277344"/>
              <a:gd name="connsiteY15" fmla="*/ 831272 h 926681"/>
              <a:gd name="connsiteX16" fmla="*/ 47501 w 1277344"/>
              <a:gd name="connsiteY16" fmla="*/ 819397 h 926681"/>
              <a:gd name="connsiteX17" fmla="*/ 0 w 1277344"/>
              <a:gd name="connsiteY17" fmla="*/ 825335 h 926681"/>
              <a:gd name="connsiteX0" fmla="*/ 1205345 w 1229843"/>
              <a:gd name="connsiteY0" fmla="*/ 0 h 926681"/>
              <a:gd name="connsiteX1" fmla="*/ 1205345 w 1229843"/>
              <a:gd name="connsiteY1" fmla="*/ 35626 h 926681"/>
              <a:gd name="connsiteX2" fmla="*/ 1015340 w 1229843"/>
              <a:gd name="connsiteY2" fmla="*/ 237506 h 926681"/>
              <a:gd name="connsiteX3" fmla="*/ 843148 w 1229843"/>
              <a:gd name="connsiteY3" fmla="*/ 415636 h 926681"/>
              <a:gd name="connsiteX4" fmla="*/ 831273 w 1229843"/>
              <a:gd name="connsiteY4" fmla="*/ 439387 h 926681"/>
              <a:gd name="connsiteX5" fmla="*/ 765958 w 1229843"/>
              <a:gd name="connsiteY5" fmla="*/ 463137 h 926681"/>
              <a:gd name="connsiteX6" fmla="*/ 611579 w 1229843"/>
              <a:gd name="connsiteY6" fmla="*/ 475013 h 926681"/>
              <a:gd name="connsiteX7" fmla="*/ 558140 w 1229843"/>
              <a:gd name="connsiteY7" fmla="*/ 480950 h 926681"/>
              <a:gd name="connsiteX8" fmla="*/ 492826 w 1229843"/>
              <a:gd name="connsiteY8" fmla="*/ 534389 h 926681"/>
              <a:gd name="connsiteX9" fmla="*/ 439387 w 1229843"/>
              <a:gd name="connsiteY9" fmla="*/ 676893 h 926681"/>
              <a:gd name="connsiteX10" fmla="*/ 421574 w 1229843"/>
              <a:gd name="connsiteY10" fmla="*/ 771896 h 926681"/>
              <a:gd name="connsiteX11" fmla="*/ 415636 w 1229843"/>
              <a:gd name="connsiteY11" fmla="*/ 849085 h 926681"/>
              <a:gd name="connsiteX12" fmla="*/ 320634 w 1229843"/>
              <a:gd name="connsiteY12" fmla="*/ 902524 h 926681"/>
              <a:gd name="connsiteX13" fmla="*/ 255319 w 1229843"/>
              <a:gd name="connsiteY13" fmla="*/ 926275 h 926681"/>
              <a:gd name="connsiteX14" fmla="*/ 148442 w 1229843"/>
              <a:gd name="connsiteY14" fmla="*/ 884711 h 926681"/>
              <a:gd name="connsiteX15" fmla="*/ 89065 w 1229843"/>
              <a:gd name="connsiteY15" fmla="*/ 831272 h 926681"/>
              <a:gd name="connsiteX16" fmla="*/ 0 w 1229843"/>
              <a:gd name="connsiteY16" fmla="*/ 819397 h 926681"/>
              <a:gd name="connsiteX0" fmla="*/ 1116280 w 1140778"/>
              <a:gd name="connsiteY0" fmla="*/ 0 h 926681"/>
              <a:gd name="connsiteX1" fmla="*/ 1116280 w 1140778"/>
              <a:gd name="connsiteY1" fmla="*/ 35626 h 926681"/>
              <a:gd name="connsiteX2" fmla="*/ 926275 w 1140778"/>
              <a:gd name="connsiteY2" fmla="*/ 237506 h 926681"/>
              <a:gd name="connsiteX3" fmla="*/ 754083 w 1140778"/>
              <a:gd name="connsiteY3" fmla="*/ 415636 h 926681"/>
              <a:gd name="connsiteX4" fmla="*/ 742208 w 1140778"/>
              <a:gd name="connsiteY4" fmla="*/ 439387 h 926681"/>
              <a:gd name="connsiteX5" fmla="*/ 676893 w 1140778"/>
              <a:gd name="connsiteY5" fmla="*/ 463137 h 926681"/>
              <a:gd name="connsiteX6" fmla="*/ 522514 w 1140778"/>
              <a:gd name="connsiteY6" fmla="*/ 475013 h 926681"/>
              <a:gd name="connsiteX7" fmla="*/ 469075 w 1140778"/>
              <a:gd name="connsiteY7" fmla="*/ 480950 h 926681"/>
              <a:gd name="connsiteX8" fmla="*/ 403761 w 1140778"/>
              <a:gd name="connsiteY8" fmla="*/ 534389 h 926681"/>
              <a:gd name="connsiteX9" fmla="*/ 350322 w 1140778"/>
              <a:gd name="connsiteY9" fmla="*/ 676893 h 926681"/>
              <a:gd name="connsiteX10" fmla="*/ 332509 w 1140778"/>
              <a:gd name="connsiteY10" fmla="*/ 771896 h 926681"/>
              <a:gd name="connsiteX11" fmla="*/ 326571 w 1140778"/>
              <a:gd name="connsiteY11" fmla="*/ 849085 h 926681"/>
              <a:gd name="connsiteX12" fmla="*/ 231569 w 1140778"/>
              <a:gd name="connsiteY12" fmla="*/ 902524 h 926681"/>
              <a:gd name="connsiteX13" fmla="*/ 166254 w 1140778"/>
              <a:gd name="connsiteY13" fmla="*/ 926275 h 926681"/>
              <a:gd name="connsiteX14" fmla="*/ 59377 w 1140778"/>
              <a:gd name="connsiteY14" fmla="*/ 884711 h 926681"/>
              <a:gd name="connsiteX15" fmla="*/ 0 w 1140778"/>
              <a:gd name="connsiteY15" fmla="*/ 831272 h 926681"/>
              <a:gd name="connsiteX0" fmla="*/ 1056903 w 1081401"/>
              <a:gd name="connsiteY0" fmla="*/ 0 h 926681"/>
              <a:gd name="connsiteX1" fmla="*/ 1056903 w 1081401"/>
              <a:gd name="connsiteY1" fmla="*/ 35626 h 926681"/>
              <a:gd name="connsiteX2" fmla="*/ 866898 w 1081401"/>
              <a:gd name="connsiteY2" fmla="*/ 237506 h 926681"/>
              <a:gd name="connsiteX3" fmla="*/ 694706 w 1081401"/>
              <a:gd name="connsiteY3" fmla="*/ 415636 h 926681"/>
              <a:gd name="connsiteX4" fmla="*/ 682831 w 1081401"/>
              <a:gd name="connsiteY4" fmla="*/ 439387 h 926681"/>
              <a:gd name="connsiteX5" fmla="*/ 617516 w 1081401"/>
              <a:gd name="connsiteY5" fmla="*/ 463137 h 926681"/>
              <a:gd name="connsiteX6" fmla="*/ 463137 w 1081401"/>
              <a:gd name="connsiteY6" fmla="*/ 475013 h 926681"/>
              <a:gd name="connsiteX7" fmla="*/ 409698 w 1081401"/>
              <a:gd name="connsiteY7" fmla="*/ 480950 h 926681"/>
              <a:gd name="connsiteX8" fmla="*/ 344384 w 1081401"/>
              <a:gd name="connsiteY8" fmla="*/ 534389 h 926681"/>
              <a:gd name="connsiteX9" fmla="*/ 290945 w 1081401"/>
              <a:gd name="connsiteY9" fmla="*/ 676893 h 926681"/>
              <a:gd name="connsiteX10" fmla="*/ 273132 w 1081401"/>
              <a:gd name="connsiteY10" fmla="*/ 771896 h 926681"/>
              <a:gd name="connsiteX11" fmla="*/ 267194 w 1081401"/>
              <a:gd name="connsiteY11" fmla="*/ 849085 h 926681"/>
              <a:gd name="connsiteX12" fmla="*/ 172192 w 1081401"/>
              <a:gd name="connsiteY12" fmla="*/ 902524 h 926681"/>
              <a:gd name="connsiteX13" fmla="*/ 106877 w 1081401"/>
              <a:gd name="connsiteY13" fmla="*/ 926275 h 926681"/>
              <a:gd name="connsiteX14" fmla="*/ 0 w 1081401"/>
              <a:gd name="connsiteY14" fmla="*/ 884711 h 926681"/>
              <a:gd name="connsiteX0" fmla="*/ 1056903 w 1081401"/>
              <a:gd name="connsiteY0" fmla="*/ 0 h 926681"/>
              <a:gd name="connsiteX1" fmla="*/ 1056903 w 1081401"/>
              <a:gd name="connsiteY1" fmla="*/ 35626 h 926681"/>
              <a:gd name="connsiteX2" fmla="*/ 866898 w 1081401"/>
              <a:gd name="connsiteY2" fmla="*/ 237506 h 926681"/>
              <a:gd name="connsiteX3" fmla="*/ 694706 w 1081401"/>
              <a:gd name="connsiteY3" fmla="*/ 415636 h 926681"/>
              <a:gd name="connsiteX4" fmla="*/ 682831 w 1081401"/>
              <a:gd name="connsiteY4" fmla="*/ 439387 h 926681"/>
              <a:gd name="connsiteX5" fmla="*/ 617516 w 1081401"/>
              <a:gd name="connsiteY5" fmla="*/ 463137 h 926681"/>
              <a:gd name="connsiteX6" fmla="*/ 463137 w 1081401"/>
              <a:gd name="connsiteY6" fmla="*/ 475013 h 926681"/>
              <a:gd name="connsiteX7" fmla="*/ 409698 w 1081401"/>
              <a:gd name="connsiteY7" fmla="*/ 480950 h 926681"/>
              <a:gd name="connsiteX8" fmla="*/ 344384 w 1081401"/>
              <a:gd name="connsiteY8" fmla="*/ 534389 h 926681"/>
              <a:gd name="connsiteX9" fmla="*/ 290945 w 1081401"/>
              <a:gd name="connsiteY9" fmla="*/ 676893 h 926681"/>
              <a:gd name="connsiteX10" fmla="*/ 273132 w 1081401"/>
              <a:gd name="connsiteY10" fmla="*/ 771896 h 926681"/>
              <a:gd name="connsiteX11" fmla="*/ 267194 w 1081401"/>
              <a:gd name="connsiteY11" fmla="*/ 849085 h 926681"/>
              <a:gd name="connsiteX12" fmla="*/ 172192 w 1081401"/>
              <a:gd name="connsiteY12" fmla="*/ 902524 h 926681"/>
              <a:gd name="connsiteX13" fmla="*/ 106877 w 1081401"/>
              <a:gd name="connsiteY13" fmla="*/ 926275 h 926681"/>
              <a:gd name="connsiteX14" fmla="*/ 0 w 1081401"/>
              <a:gd name="connsiteY14" fmla="*/ 884711 h 926681"/>
              <a:gd name="connsiteX0" fmla="*/ 950026 w 974524"/>
              <a:gd name="connsiteY0" fmla="*/ 0 h 926681"/>
              <a:gd name="connsiteX1" fmla="*/ 950026 w 974524"/>
              <a:gd name="connsiteY1" fmla="*/ 35626 h 926681"/>
              <a:gd name="connsiteX2" fmla="*/ 760021 w 974524"/>
              <a:gd name="connsiteY2" fmla="*/ 237506 h 926681"/>
              <a:gd name="connsiteX3" fmla="*/ 587829 w 974524"/>
              <a:gd name="connsiteY3" fmla="*/ 415636 h 926681"/>
              <a:gd name="connsiteX4" fmla="*/ 575954 w 974524"/>
              <a:gd name="connsiteY4" fmla="*/ 439387 h 926681"/>
              <a:gd name="connsiteX5" fmla="*/ 510639 w 974524"/>
              <a:gd name="connsiteY5" fmla="*/ 463137 h 926681"/>
              <a:gd name="connsiteX6" fmla="*/ 356260 w 974524"/>
              <a:gd name="connsiteY6" fmla="*/ 475013 h 926681"/>
              <a:gd name="connsiteX7" fmla="*/ 302821 w 974524"/>
              <a:gd name="connsiteY7" fmla="*/ 480950 h 926681"/>
              <a:gd name="connsiteX8" fmla="*/ 237507 w 974524"/>
              <a:gd name="connsiteY8" fmla="*/ 534389 h 926681"/>
              <a:gd name="connsiteX9" fmla="*/ 184068 w 974524"/>
              <a:gd name="connsiteY9" fmla="*/ 676893 h 926681"/>
              <a:gd name="connsiteX10" fmla="*/ 166255 w 974524"/>
              <a:gd name="connsiteY10" fmla="*/ 771896 h 926681"/>
              <a:gd name="connsiteX11" fmla="*/ 160317 w 974524"/>
              <a:gd name="connsiteY11" fmla="*/ 849085 h 926681"/>
              <a:gd name="connsiteX12" fmla="*/ 65315 w 974524"/>
              <a:gd name="connsiteY12" fmla="*/ 902524 h 926681"/>
              <a:gd name="connsiteX13" fmla="*/ 0 w 974524"/>
              <a:gd name="connsiteY13" fmla="*/ 926275 h 926681"/>
              <a:gd name="connsiteX0" fmla="*/ 950026 w 974524"/>
              <a:gd name="connsiteY0" fmla="*/ 0 h 926275"/>
              <a:gd name="connsiteX1" fmla="*/ 950026 w 974524"/>
              <a:gd name="connsiteY1" fmla="*/ 35626 h 926275"/>
              <a:gd name="connsiteX2" fmla="*/ 760021 w 974524"/>
              <a:gd name="connsiteY2" fmla="*/ 237506 h 926275"/>
              <a:gd name="connsiteX3" fmla="*/ 587829 w 974524"/>
              <a:gd name="connsiteY3" fmla="*/ 415636 h 926275"/>
              <a:gd name="connsiteX4" fmla="*/ 575954 w 974524"/>
              <a:gd name="connsiteY4" fmla="*/ 439387 h 926275"/>
              <a:gd name="connsiteX5" fmla="*/ 510639 w 974524"/>
              <a:gd name="connsiteY5" fmla="*/ 463137 h 926275"/>
              <a:gd name="connsiteX6" fmla="*/ 356260 w 974524"/>
              <a:gd name="connsiteY6" fmla="*/ 475013 h 926275"/>
              <a:gd name="connsiteX7" fmla="*/ 302821 w 974524"/>
              <a:gd name="connsiteY7" fmla="*/ 480950 h 926275"/>
              <a:gd name="connsiteX8" fmla="*/ 237507 w 974524"/>
              <a:gd name="connsiteY8" fmla="*/ 534389 h 926275"/>
              <a:gd name="connsiteX9" fmla="*/ 184068 w 974524"/>
              <a:gd name="connsiteY9" fmla="*/ 676893 h 926275"/>
              <a:gd name="connsiteX10" fmla="*/ 166255 w 974524"/>
              <a:gd name="connsiteY10" fmla="*/ 771896 h 926275"/>
              <a:gd name="connsiteX11" fmla="*/ 160317 w 974524"/>
              <a:gd name="connsiteY11" fmla="*/ 849085 h 926275"/>
              <a:gd name="connsiteX12" fmla="*/ 0 w 974524"/>
              <a:gd name="connsiteY12" fmla="*/ 926275 h 926275"/>
              <a:gd name="connsiteX0" fmla="*/ 789709 w 814207"/>
              <a:gd name="connsiteY0" fmla="*/ 0 h 849085"/>
              <a:gd name="connsiteX1" fmla="*/ 789709 w 814207"/>
              <a:gd name="connsiteY1" fmla="*/ 35626 h 849085"/>
              <a:gd name="connsiteX2" fmla="*/ 599704 w 814207"/>
              <a:gd name="connsiteY2" fmla="*/ 237506 h 849085"/>
              <a:gd name="connsiteX3" fmla="*/ 427512 w 814207"/>
              <a:gd name="connsiteY3" fmla="*/ 415636 h 849085"/>
              <a:gd name="connsiteX4" fmla="*/ 415637 w 814207"/>
              <a:gd name="connsiteY4" fmla="*/ 439387 h 849085"/>
              <a:gd name="connsiteX5" fmla="*/ 350322 w 814207"/>
              <a:gd name="connsiteY5" fmla="*/ 463137 h 849085"/>
              <a:gd name="connsiteX6" fmla="*/ 195943 w 814207"/>
              <a:gd name="connsiteY6" fmla="*/ 475013 h 849085"/>
              <a:gd name="connsiteX7" fmla="*/ 142504 w 814207"/>
              <a:gd name="connsiteY7" fmla="*/ 480950 h 849085"/>
              <a:gd name="connsiteX8" fmla="*/ 77190 w 814207"/>
              <a:gd name="connsiteY8" fmla="*/ 534389 h 849085"/>
              <a:gd name="connsiteX9" fmla="*/ 23751 w 814207"/>
              <a:gd name="connsiteY9" fmla="*/ 676893 h 849085"/>
              <a:gd name="connsiteX10" fmla="*/ 5938 w 814207"/>
              <a:gd name="connsiteY10" fmla="*/ 771896 h 849085"/>
              <a:gd name="connsiteX11" fmla="*/ 0 w 814207"/>
              <a:gd name="connsiteY11" fmla="*/ 849085 h 849085"/>
              <a:gd name="connsiteX0" fmla="*/ 789709 w 789709"/>
              <a:gd name="connsiteY0" fmla="*/ 0 h 813459"/>
              <a:gd name="connsiteX1" fmla="*/ 599704 w 789709"/>
              <a:gd name="connsiteY1" fmla="*/ 201880 h 813459"/>
              <a:gd name="connsiteX2" fmla="*/ 427512 w 789709"/>
              <a:gd name="connsiteY2" fmla="*/ 380010 h 813459"/>
              <a:gd name="connsiteX3" fmla="*/ 415637 w 789709"/>
              <a:gd name="connsiteY3" fmla="*/ 403761 h 813459"/>
              <a:gd name="connsiteX4" fmla="*/ 350322 w 789709"/>
              <a:gd name="connsiteY4" fmla="*/ 427511 h 813459"/>
              <a:gd name="connsiteX5" fmla="*/ 195943 w 789709"/>
              <a:gd name="connsiteY5" fmla="*/ 439387 h 813459"/>
              <a:gd name="connsiteX6" fmla="*/ 142504 w 789709"/>
              <a:gd name="connsiteY6" fmla="*/ 445324 h 813459"/>
              <a:gd name="connsiteX7" fmla="*/ 77190 w 789709"/>
              <a:gd name="connsiteY7" fmla="*/ 498763 h 813459"/>
              <a:gd name="connsiteX8" fmla="*/ 23751 w 789709"/>
              <a:gd name="connsiteY8" fmla="*/ 641267 h 813459"/>
              <a:gd name="connsiteX9" fmla="*/ 5938 w 789709"/>
              <a:gd name="connsiteY9" fmla="*/ 736270 h 813459"/>
              <a:gd name="connsiteX10" fmla="*/ 0 w 789709"/>
              <a:gd name="connsiteY10" fmla="*/ 813459 h 813459"/>
              <a:gd name="connsiteX0" fmla="*/ 599704 w 599704"/>
              <a:gd name="connsiteY0" fmla="*/ 0 h 611579"/>
              <a:gd name="connsiteX1" fmla="*/ 427512 w 599704"/>
              <a:gd name="connsiteY1" fmla="*/ 178130 h 611579"/>
              <a:gd name="connsiteX2" fmla="*/ 415637 w 599704"/>
              <a:gd name="connsiteY2" fmla="*/ 201881 h 611579"/>
              <a:gd name="connsiteX3" fmla="*/ 350322 w 599704"/>
              <a:gd name="connsiteY3" fmla="*/ 225631 h 611579"/>
              <a:gd name="connsiteX4" fmla="*/ 195943 w 599704"/>
              <a:gd name="connsiteY4" fmla="*/ 237507 h 611579"/>
              <a:gd name="connsiteX5" fmla="*/ 142504 w 599704"/>
              <a:gd name="connsiteY5" fmla="*/ 243444 h 611579"/>
              <a:gd name="connsiteX6" fmla="*/ 77190 w 599704"/>
              <a:gd name="connsiteY6" fmla="*/ 296883 h 611579"/>
              <a:gd name="connsiteX7" fmla="*/ 23751 w 599704"/>
              <a:gd name="connsiteY7" fmla="*/ 439387 h 611579"/>
              <a:gd name="connsiteX8" fmla="*/ 5938 w 599704"/>
              <a:gd name="connsiteY8" fmla="*/ 534390 h 611579"/>
              <a:gd name="connsiteX9" fmla="*/ 0 w 599704"/>
              <a:gd name="connsiteY9" fmla="*/ 611579 h 611579"/>
              <a:gd name="connsiteX0" fmla="*/ 427512 w 427512"/>
              <a:gd name="connsiteY0" fmla="*/ 0 h 433449"/>
              <a:gd name="connsiteX1" fmla="*/ 415637 w 427512"/>
              <a:gd name="connsiteY1" fmla="*/ 23751 h 433449"/>
              <a:gd name="connsiteX2" fmla="*/ 350322 w 427512"/>
              <a:gd name="connsiteY2" fmla="*/ 47501 h 433449"/>
              <a:gd name="connsiteX3" fmla="*/ 195943 w 427512"/>
              <a:gd name="connsiteY3" fmla="*/ 59377 h 433449"/>
              <a:gd name="connsiteX4" fmla="*/ 142504 w 427512"/>
              <a:gd name="connsiteY4" fmla="*/ 65314 h 433449"/>
              <a:gd name="connsiteX5" fmla="*/ 77190 w 427512"/>
              <a:gd name="connsiteY5" fmla="*/ 118753 h 433449"/>
              <a:gd name="connsiteX6" fmla="*/ 23751 w 427512"/>
              <a:gd name="connsiteY6" fmla="*/ 261257 h 433449"/>
              <a:gd name="connsiteX7" fmla="*/ 5938 w 427512"/>
              <a:gd name="connsiteY7" fmla="*/ 356260 h 433449"/>
              <a:gd name="connsiteX8" fmla="*/ 0 w 427512"/>
              <a:gd name="connsiteY8" fmla="*/ 433449 h 433449"/>
              <a:gd name="connsiteX0" fmla="*/ 415637 w 415637"/>
              <a:gd name="connsiteY0" fmla="*/ 0 h 409698"/>
              <a:gd name="connsiteX1" fmla="*/ 350322 w 415637"/>
              <a:gd name="connsiteY1" fmla="*/ 23750 h 409698"/>
              <a:gd name="connsiteX2" fmla="*/ 195943 w 415637"/>
              <a:gd name="connsiteY2" fmla="*/ 35626 h 409698"/>
              <a:gd name="connsiteX3" fmla="*/ 142504 w 415637"/>
              <a:gd name="connsiteY3" fmla="*/ 41563 h 409698"/>
              <a:gd name="connsiteX4" fmla="*/ 77190 w 415637"/>
              <a:gd name="connsiteY4" fmla="*/ 95002 h 409698"/>
              <a:gd name="connsiteX5" fmla="*/ 23751 w 415637"/>
              <a:gd name="connsiteY5" fmla="*/ 237506 h 409698"/>
              <a:gd name="connsiteX6" fmla="*/ 5938 w 415637"/>
              <a:gd name="connsiteY6" fmla="*/ 332509 h 409698"/>
              <a:gd name="connsiteX7" fmla="*/ 0 w 415637"/>
              <a:gd name="connsiteY7" fmla="*/ 409698 h 40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7" h="409698">
                <a:moveTo>
                  <a:pt x="415637" y="0"/>
                </a:moveTo>
                <a:cubicBezTo>
                  <a:pt x="402772" y="7917"/>
                  <a:pt x="386938" y="17812"/>
                  <a:pt x="350322" y="23750"/>
                </a:cubicBezTo>
                <a:cubicBezTo>
                  <a:pt x="313706" y="29688"/>
                  <a:pt x="230579" y="32657"/>
                  <a:pt x="195943" y="35626"/>
                </a:cubicBezTo>
                <a:cubicBezTo>
                  <a:pt x="161307" y="38595"/>
                  <a:pt x="162296" y="31667"/>
                  <a:pt x="142504" y="41563"/>
                </a:cubicBezTo>
                <a:cubicBezTo>
                  <a:pt x="122712" y="51459"/>
                  <a:pt x="96982" y="62345"/>
                  <a:pt x="77190" y="95002"/>
                </a:cubicBezTo>
                <a:cubicBezTo>
                  <a:pt x="57398" y="127659"/>
                  <a:pt x="35626" y="197922"/>
                  <a:pt x="23751" y="237506"/>
                </a:cubicBezTo>
                <a:cubicBezTo>
                  <a:pt x="11876" y="277091"/>
                  <a:pt x="9896" y="303810"/>
                  <a:pt x="5938" y="332509"/>
                </a:cubicBezTo>
                <a:cubicBezTo>
                  <a:pt x="1980" y="361208"/>
                  <a:pt x="27709" y="383968"/>
                  <a:pt x="0" y="409698"/>
                </a:cubicBezTo>
              </a:path>
            </a:pathLst>
          </a:custGeom>
          <a:noFill/>
          <a:ln w="571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2529605" y="3833529"/>
            <a:ext cx="660282" cy="134102"/>
          </a:xfrm>
          <a:custGeom>
            <a:avLst/>
            <a:gdLst>
              <a:gd name="connsiteX0" fmla="*/ 653143 w 1354534"/>
              <a:gd name="connsiteY0" fmla="*/ 0 h 1847019"/>
              <a:gd name="connsiteX1" fmla="*/ 807522 w 1354534"/>
              <a:gd name="connsiteY1" fmla="*/ 142504 h 1847019"/>
              <a:gd name="connsiteX2" fmla="*/ 902525 w 1354534"/>
              <a:gd name="connsiteY2" fmla="*/ 279070 h 1847019"/>
              <a:gd name="connsiteX3" fmla="*/ 955964 w 1354534"/>
              <a:gd name="connsiteY3" fmla="*/ 391886 h 1847019"/>
              <a:gd name="connsiteX4" fmla="*/ 944088 w 1354534"/>
              <a:gd name="connsiteY4" fmla="*/ 540327 h 1847019"/>
              <a:gd name="connsiteX5" fmla="*/ 979714 w 1354534"/>
              <a:gd name="connsiteY5" fmla="*/ 623455 h 1847019"/>
              <a:gd name="connsiteX6" fmla="*/ 1128156 w 1354534"/>
              <a:gd name="connsiteY6" fmla="*/ 760021 h 1847019"/>
              <a:gd name="connsiteX7" fmla="*/ 1330036 w 1354534"/>
              <a:gd name="connsiteY7" fmla="*/ 920338 h 1847019"/>
              <a:gd name="connsiteX8" fmla="*/ 1330036 w 1354534"/>
              <a:gd name="connsiteY8" fmla="*/ 955964 h 1847019"/>
              <a:gd name="connsiteX9" fmla="*/ 1140031 w 1354534"/>
              <a:gd name="connsiteY9" fmla="*/ 1157844 h 1847019"/>
              <a:gd name="connsiteX10" fmla="*/ 967839 w 1354534"/>
              <a:gd name="connsiteY10" fmla="*/ 1335974 h 1847019"/>
              <a:gd name="connsiteX11" fmla="*/ 955964 w 1354534"/>
              <a:gd name="connsiteY11" fmla="*/ 1359725 h 1847019"/>
              <a:gd name="connsiteX12" fmla="*/ 890649 w 1354534"/>
              <a:gd name="connsiteY12" fmla="*/ 1383475 h 1847019"/>
              <a:gd name="connsiteX13" fmla="*/ 736270 w 1354534"/>
              <a:gd name="connsiteY13" fmla="*/ 1395351 h 1847019"/>
              <a:gd name="connsiteX14" fmla="*/ 682831 w 1354534"/>
              <a:gd name="connsiteY14" fmla="*/ 1401288 h 1847019"/>
              <a:gd name="connsiteX15" fmla="*/ 617517 w 1354534"/>
              <a:gd name="connsiteY15" fmla="*/ 1454727 h 1847019"/>
              <a:gd name="connsiteX16" fmla="*/ 564078 w 1354534"/>
              <a:gd name="connsiteY16" fmla="*/ 1597231 h 1847019"/>
              <a:gd name="connsiteX17" fmla="*/ 546265 w 1354534"/>
              <a:gd name="connsiteY17" fmla="*/ 1692234 h 1847019"/>
              <a:gd name="connsiteX18" fmla="*/ 540327 w 1354534"/>
              <a:gd name="connsiteY18" fmla="*/ 1769423 h 1847019"/>
              <a:gd name="connsiteX19" fmla="*/ 445325 w 1354534"/>
              <a:gd name="connsiteY19" fmla="*/ 1822862 h 1847019"/>
              <a:gd name="connsiteX20" fmla="*/ 380010 w 1354534"/>
              <a:gd name="connsiteY20" fmla="*/ 1846613 h 1847019"/>
              <a:gd name="connsiteX21" fmla="*/ 273133 w 1354534"/>
              <a:gd name="connsiteY21" fmla="*/ 1805049 h 1847019"/>
              <a:gd name="connsiteX22" fmla="*/ 213756 w 1354534"/>
              <a:gd name="connsiteY22" fmla="*/ 1751610 h 1847019"/>
              <a:gd name="connsiteX23" fmla="*/ 124691 w 1354534"/>
              <a:gd name="connsiteY23" fmla="*/ 1739735 h 1847019"/>
              <a:gd name="connsiteX24" fmla="*/ 77190 w 1354534"/>
              <a:gd name="connsiteY24" fmla="*/ 1745673 h 1847019"/>
              <a:gd name="connsiteX25" fmla="*/ 0 w 1354534"/>
              <a:gd name="connsiteY25" fmla="*/ 1769423 h 1847019"/>
              <a:gd name="connsiteX0" fmla="*/ 807522 w 1354534"/>
              <a:gd name="connsiteY0" fmla="*/ 0 h 1704515"/>
              <a:gd name="connsiteX1" fmla="*/ 902525 w 1354534"/>
              <a:gd name="connsiteY1" fmla="*/ 136566 h 1704515"/>
              <a:gd name="connsiteX2" fmla="*/ 955964 w 1354534"/>
              <a:gd name="connsiteY2" fmla="*/ 249382 h 1704515"/>
              <a:gd name="connsiteX3" fmla="*/ 944088 w 1354534"/>
              <a:gd name="connsiteY3" fmla="*/ 397823 h 1704515"/>
              <a:gd name="connsiteX4" fmla="*/ 979714 w 1354534"/>
              <a:gd name="connsiteY4" fmla="*/ 480951 h 1704515"/>
              <a:gd name="connsiteX5" fmla="*/ 1128156 w 1354534"/>
              <a:gd name="connsiteY5" fmla="*/ 617517 h 1704515"/>
              <a:gd name="connsiteX6" fmla="*/ 1330036 w 1354534"/>
              <a:gd name="connsiteY6" fmla="*/ 777834 h 1704515"/>
              <a:gd name="connsiteX7" fmla="*/ 1330036 w 1354534"/>
              <a:gd name="connsiteY7" fmla="*/ 813460 h 1704515"/>
              <a:gd name="connsiteX8" fmla="*/ 1140031 w 1354534"/>
              <a:gd name="connsiteY8" fmla="*/ 1015340 h 1704515"/>
              <a:gd name="connsiteX9" fmla="*/ 967839 w 1354534"/>
              <a:gd name="connsiteY9" fmla="*/ 1193470 h 1704515"/>
              <a:gd name="connsiteX10" fmla="*/ 955964 w 1354534"/>
              <a:gd name="connsiteY10" fmla="*/ 1217221 h 1704515"/>
              <a:gd name="connsiteX11" fmla="*/ 890649 w 1354534"/>
              <a:gd name="connsiteY11" fmla="*/ 1240971 h 1704515"/>
              <a:gd name="connsiteX12" fmla="*/ 736270 w 1354534"/>
              <a:gd name="connsiteY12" fmla="*/ 1252847 h 1704515"/>
              <a:gd name="connsiteX13" fmla="*/ 682831 w 1354534"/>
              <a:gd name="connsiteY13" fmla="*/ 1258784 h 1704515"/>
              <a:gd name="connsiteX14" fmla="*/ 617517 w 1354534"/>
              <a:gd name="connsiteY14" fmla="*/ 1312223 h 1704515"/>
              <a:gd name="connsiteX15" fmla="*/ 564078 w 1354534"/>
              <a:gd name="connsiteY15" fmla="*/ 1454727 h 1704515"/>
              <a:gd name="connsiteX16" fmla="*/ 546265 w 1354534"/>
              <a:gd name="connsiteY16" fmla="*/ 1549730 h 1704515"/>
              <a:gd name="connsiteX17" fmla="*/ 540327 w 1354534"/>
              <a:gd name="connsiteY17" fmla="*/ 1626919 h 1704515"/>
              <a:gd name="connsiteX18" fmla="*/ 445325 w 1354534"/>
              <a:gd name="connsiteY18" fmla="*/ 1680358 h 1704515"/>
              <a:gd name="connsiteX19" fmla="*/ 380010 w 1354534"/>
              <a:gd name="connsiteY19" fmla="*/ 1704109 h 1704515"/>
              <a:gd name="connsiteX20" fmla="*/ 273133 w 1354534"/>
              <a:gd name="connsiteY20" fmla="*/ 1662545 h 1704515"/>
              <a:gd name="connsiteX21" fmla="*/ 213756 w 1354534"/>
              <a:gd name="connsiteY21" fmla="*/ 1609106 h 1704515"/>
              <a:gd name="connsiteX22" fmla="*/ 124691 w 1354534"/>
              <a:gd name="connsiteY22" fmla="*/ 1597231 h 1704515"/>
              <a:gd name="connsiteX23" fmla="*/ 77190 w 1354534"/>
              <a:gd name="connsiteY23" fmla="*/ 1603169 h 1704515"/>
              <a:gd name="connsiteX24" fmla="*/ 0 w 1354534"/>
              <a:gd name="connsiteY24" fmla="*/ 1626919 h 1704515"/>
              <a:gd name="connsiteX0" fmla="*/ 902525 w 1354534"/>
              <a:gd name="connsiteY0" fmla="*/ 0 h 1567949"/>
              <a:gd name="connsiteX1" fmla="*/ 955964 w 1354534"/>
              <a:gd name="connsiteY1" fmla="*/ 112816 h 1567949"/>
              <a:gd name="connsiteX2" fmla="*/ 944088 w 1354534"/>
              <a:gd name="connsiteY2" fmla="*/ 261257 h 1567949"/>
              <a:gd name="connsiteX3" fmla="*/ 979714 w 1354534"/>
              <a:gd name="connsiteY3" fmla="*/ 344385 h 1567949"/>
              <a:gd name="connsiteX4" fmla="*/ 1128156 w 1354534"/>
              <a:gd name="connsiteY4" fmla="*/ 480951 h 1567949"/>
              <a:gd name="connsiteX5" fmla="*/ 1330036 w 1354534"/>
              <a:gd name="connsiteY5" fmla="*/ 641268 h 1567949"/>
              <a:gd name="connsiteX6" fmla="*/ 1330036 w 1354534"/>
              <a:gd name="connsiteY6" fmla="*/ 676894 h 1567949"/>
              <a:gd name="connsiteX7" fmla="*/ 1140031 w 1354534"/>
              <a:gd name="connsiteY7" fmla="*/ 878774 h 1567949"/>
              <a:gd name="connsiteX8" fmla="*/ 967839 w 1354534"/>
              <a:gd name="connsiteY8" fmla="*/ 1056904 h 1567949"/>
              <a:gd name="connsiteX9" fmla="*/ 955964 w 1354534"/>
              <a:gd name="connsiteY9" fmla="*/ 1080655 h 1567949"/>
              <a:gd name="connsiteX10" fmla="*/ 890649 w 1354534"/>
              <a:gd name="connsiteY10" fmla="*/ 1104405 h 1567949"/>
              <a:gd name="connsiteX11" fmla="*/ 736270 w 1354534"/>
              <a:gd name="connsiteY11" fmla="*/ 1116281 h 1567949"/>
              <a:gd name="connsiteX12" fmla="*/ 682831 w 1354534"/>
              <a:gd name="connsiteY12" fmla="*/ 1122218 h 1567949"/>
              <a:gd name="connsiteX13" fmla="*/ 617517 w 1354534"/>
              <a:gd name="connsiteY13" fmla="*/ 1175657 h 1567949"/>
              <a:gd name="connsiteX14" fmla="*/ 564078 w 1354534"/>
              <a:gd name="connsiteY14" fmla="*/ 1318161 h 1567949"/>
              <a:gd name="connsiteX15" fmla="*/ 546265 w 1354534"/>
              <a:gd name="connsiteY15" fmla="*/ 1413164 h 1567949"/>
              <a:gd name="connsiteX16" fmla="*/ 540327 w 1354534"/>
              <a:gd name="connsiteY16" fmla="*/ 1490353 h 1567949"/>
              <a:gd name="connsiteX17" fmla="*/ 445325 w 1354534"/>
              <a:gd name="connsiteY17" fmla="*/ 1543792 h 1567949"/>
              <a:gd name="connsiteX18" fmla="*/ 380010 w 1354534"/>
              <a:gd name="connsiteY18" fmla="*/ 1567543 h 1567949"/>
              <a:gd name="connsiteX19" fmla="*/ 273133 w 1354534"/>
              <a:gd name="connsiteY19" fmla="*/ 1525979 h 1567949"/>
              <a:gd name="connsiteX20" fmla="*/ 213756 w 1354534"/>
              <a:gd name="connsiteY20" fmla="*/ 1472540 h 1567949"/>
              <a:gd name="connsiteX21" fmla="*/ 124691 w 1354534"/>
              <a:gd name="connsiteY21" fmla="*/ 1460665 h 1567949"/>
              <a:gd name="connsiteX22" fmla="*/ 77190 w 1354534"/>
              <a:gd name="connsiteY22" fmla="*/ 1466603 h 1567949"/>
              <a:gd name="connsiteX23" fmla="*/ 0 w 1354534"/>
              <a:gd name="connsiteY23" fmla="*/ 1490353 h 1567949"/>
              <a:gd name="connsiteX0" fmla="*/ 955964 w 1354534"/>
              <a:gd name="connsiteY0" fmla="*/ 0 h 1455133"/>
              <a:gd name="connsiteX1" fmla="*/ 944088 w 1354534"/>
              <a:gd name="connsiteY1" fmla="*/ 148441 h 1455133"/>
              <a:gd name="connsiteX2" fmla="*/ 979714 w 1354534"/>
              <a:gd name="connsiteY2" fmla="*/ 231569 h 1455133"/>
              <a:gd name="connsiteX3" fmla="*/ 1128156 w 1354534"/>
              <a:gd name="connsiteY3" fmla="*/ 368135 h 1455133"/>
              <a:gd name="connsiteX4" fmla="*/ 1330036 w 1354534"/>
              <a:gd name="connsiteY4" fmla="*/ 528452 h 1455133"/>
              <a:gd name="connsiteX5" fmla="*/ 1330036 w 1354534"/>
              <a:gd name="connsiteY5" fmla="*/ 564078 h 1455133"/>
              <a:gd name="connsiteX6" fmla="*/ 1140031 w 1354534"/>
              <a:gd name="connsiteY6" fmla="*/ 765958 h 1455133"/>
              <a:gd name="connsiteX7" fmla="*/ 967839 w 1354534"/>
              <a:gd name="connsiteY7" fmla="*/ 944088 h 1455133"/>
              <a:gd name="connsiteX8" fmla="*/ 955964 w 1354534"/>
              <a:gd name="connsiteY8" fmla="*/ 967839 h 1455133"/>
              <a:gd name="connsiteX9" fmla="*/ 890649 w 1354534"/>
              <a:gd name="connsiteY9" fmla="*/ 991589 h 1455133"/>
              <a:gd name="connsiteX10" fmla="*/ 736270 w 1354534"/>
              <a:gd name="connsiteY10" fmla="*/ 1003465 h 1455133"/>
              <a:gd name="connsiteX11" fmla="*/ 682831 w 1354534"/>
              <a:gd name="connsiteY11" fmla="*/ 1009402 h 1455133"/>
              <a:gd name="connsiteX12" fmla="*/ 617517 w 1354534"/>
              <a:gd name="connsiteY12" fmla="*/ 1062841 h 1455133"/>
              <a:gd name="connsiteX13" fmla="*/ 564078 w 1354534"/>
              <a:gd name="connsiteY13" fmla="*/ 1205345 h 1455133"/>
              <a:gd name="connsiteX14" fmla="*/ 546265 w 1354534"/>
              <a:gd name="connsiteY14" fmla="*/ 1300348 h 1455133"/>
              <a:gd name="connsiteX15" fmla="*/ 540327 w 1354534"/>
              <a:gd name="connsiteY15" fmla="*/ 1377537 h 1455133"/>
              <a:gd name="connsiteX16" fmla="*/ 445325 w 1354534"/>
              <a:gd name="connsiteY16" fmla="*/ 1430976 h 1455133"/>
              <a:gd name="connsiteX17" fmla="*/ 380010 w 1354534"/>
              <a:gd name="connsiteY17" fmla="*/ 1454727 h 1455133"/>
              <a:gd name="connsiteX18" fmla="*/ 273133 w 1354534"/>
              <a:gd name="connsiteY18" fmla="*/ 1413163 h 1455133"/>
              <a:gd name="connsiteX19" fmla="*/ 213756 w 1354534"/>
              <a:gd name="connsiteY19" fmla="*/ 1359724 h 1455133"/>
              <a:gd name="connsiteX20" fmla="*/ 124691 w 1354534"/>
              <a:gd name="connsiteY20" fmla="*/ 1347849 h 1455133"/>
              <a:gd name="connsiteX21" fmla="*/ 77190 w 1354534"/>
              <a:gd name="connsiteY21" fmla="*/ 1353787 h 1455133"/>
              <a:gd name="connsiteX22" fmla="*/ 0 w 1354534"/>
              <a:gd name="connsiteY22" fmla="*/ 1377537 h 1455133"/>
              <a:gd name="connsiteX0" fmla="*/ 944088 w 1354534"/>
              <a:gd name="connsiteY0" fmla="*/ 0 h 1306692"/>
              <a:gd name="connsiteX1" fmla="*/ 979714 w 1354534"/>
              <a:gd name="connsiteY1" fmla="*/ 83128 h 1306692"/>
              <a:gd name="connsiteX2" fmla="*/ 1128156 w 1354534"/>
              <a:gd name="connsiteY2" fmla="*/ 219694 h 1306692"/>
              <a:gd name="connsiteX3" fmla="*/ 1330036 w 1354534"/>
              <a:gd name="connsiteY3" fmla="*/ 380011 h 1306692"/>
              <a:gd name="connsiteX4" fmla="*/ 1330036 w 1354534"/>
              <a:gd name="connsiteY4" fmla="*/ 415637 h 1306692"/>
              <a:gd name="connsiteX5" fmla="*/ 1140031 w 1354534"/>
              <a:gd name="connsiteY5" fmla="*/ 617517 h 1306692"/>
              <a:gd name="connsiteX6" fmla="*/ 967839 w 1354534"/>
              <a:gd name="connsiteY6" fmla="*/ 795647 h 1306692"/>
              <a:gd name="connsiteX7" fmla="*/ 955964 w 1354534"/>
              <a:gd name="connsiteY7" fmla="*/ 819398 h 1306692"/>
              <a:gd name="connsiteX8" fmla="*/ 890649 w 1354534"/>
              <a:gd name="connsiteY8" fmla="*/ 843148 h 1306692"/>
              <a:gd name="connsiteX9" fmla="*/ 736270 w 1354534"/>
              <a:gd name="connsiteY9" fmla="*/ 855024 h 1306692"/>
              <a:gd name="connsiteX10" fmla="*/ 682831 w 1354534"/>
              <a:gd name="connsiteY10" fmla="*/ 860961 h 1306692"/>
              <a:gd name="connsiteX11" fmla="*/ 617517 w 1354534"/>
              <a:gd name="connsiteY11" fmla="*/ 914400 h 1306692"/>
              <a:gd name="connsiteX12" fmla="*/ 564078 w 1354534"/>
              <a:gd name="connsiteY12" fmla="*/ 1056904 h 1306692"/>
              <a:gd name="connsiteX13" fmla="*/ 546265 w 1354534"/>
              <a:gd name="connsiteY13" fmla="*/ 1151907 h 1306692"/>
              <a:gd name="connsiteX14" fmla="*/ 540327 w 1354534"/>
              <a:gd name="connsiteY14" fmla="*/ 1229096 h 1306692"/>
              <a:gd name="connsiteX15" fmla="*/ 445325 w 1354534"/>
              <a:gd name="connsiteY15" fmla="*/ 1282535 h 1306692"/>
              <a:gd name="connsiteX16" fmla="*/ 380010 w 1354534"/>
              <a:gd name="connsiteY16" fmla="*/ 1306286 h 1306692"/>
              <a:gd name="connsiteX17" fmla="*/ 273133 w 1354534"/>
              <a:gd name="connsiteY17" fmla="*/ 1264722 h 1306692"/>
              <a:gd name="connsiteX18" fmla="*/ 213756 w 1354534"/>
              <a:gd name="connsiteY18" fmla="*/ 1211283 h 1306692"/>
              <a:gd name="connsiteX19" fmla="*/ 124691 w 1354534"/>
              <a:gd name="connsiteY19" fmla="*/ 1199408 h 1306692"/>
              <a:gd name="connsiteX20" fmla="*/ 77190 w 1354534"/>
              <a:gd name="connsiteY20" fmla="*/ 1205346 h 1306692"/>
              <a:gd name="connsiteX21" fmla="*/ 0 w 1354534"/>
              <a:gd name="connsiteY21" fmla="*/ 1229096 h 1306692"/>
              <a:gd name="connsiteX0" fmla="*/ 979714 w 1354534"/>
              <a:gd name="connsiteY0" fmla="*/ 0 h 1223564"/>
              <a:gd name="connsiteX1" fmla="*/ 1128156 w 1354534"/>
              <a:gd name="connsiteY1" fmla="*/ 136566 h 1223564"/>
              <a:gd name="connsiteX2" fmla="*/ 1330036 w 1354534"/>
              <a:gd name="connsiteY2" fmla="*/ 296883 h 1223564"/>
              <a:gd name="connsiteX3" fmla="*/ 1330036 w 1354534"/>
              <a:gd name="connsiteY3" fmla="*/ 332509 h 1223564"/>
              <a:gd name="connsiteX4" fmla="*/ 1140031 w 1354534"/>
              <a:gd name="connsiteY4" fmla="*/ 534389 h 1223564"/>
              <a:gd name="connsiteX5" fmla="*/ 967839 w 1354534"/>
              <a:gd name="connsiteY5" fmla="*/ 712519 h 1223564"/>
              <a:gd name="connsiteX6" fmla="*/ 955964 w 1354534"/>
              <a:gd name="connsiteY6" fmla="*/ 736270 h 1223564"/>
              <a:gd name="connsiteX7" fmla="*/ 890649 w 1354534"/>
              <a:gd name="connsiteY7" fmla="*/ 760020 h 1223564"/>
              <a:gd name="connsiteX8" fmla="*/ 736270 w 1354534"/>
              <a:gd name="connsiteY8" fmla="*/ 771896 h 1223564"/>
              <a:gd name="connsiteX9" fmla="*/ 682831 w 1354534"/>
              <a:gd name="connsiteY9" fmla="*/ 777833 h 1223564"/>
              <a:gd name="connsiteX10" fmla="*/ 617517 w 1354534"/>
              <a:gd name="connsiteY10" fmla="*/ 831272 h 1223564"/>
              <a:gd name="connsiteX11" fmla="*/ 564078 w 1354534"/>
              <a:gd name="connsiteY11" fmla="*/ 973776 h 1223564"/>
              <a:gd name="connsiteX12" fmla="*/ 546265 w 1354534"/>
              <a:gd name="connsiteY12" fmla="*/ 1068779 h 1223564"/>
              <a:gd name="connsiteX13" fmla="*/ 540327 w 1354534"/>
              <a:gd name="connsiteY13" fmla="*/ 1145968 h 1223564"/>
              <a:gd name="connsiteX14" fmla="*/ 445325 w 1354534"/>
              <a:gd name="connsiteY14" fmla="*/ 1199407 h 1223564"/>
              <a:gd name="connsiteX15" fmla="*/ 380010 w 1354534"/>
              <a:gd name="connsiteY15" fmla="*/ 1223158 h 1223564"/>
              <a:gd name="connsiteX16" fmla="*/ 273133 w 1354534"/>
              <a:gd name="connsiteY16" fmla="*/ 1181594 h 1223564"/>
              <a:gd name="connsiteX17" fmla="*/ 213756 w 1354534"/>
              <a:gd name="connsiteY17" fmla="*/ 1128155 h 1223564"/>
              <a:gd name="connsiteX18" fmla="*/ 124691 w 1354534"/>
              <a:gd name="connsiteY18" fmla="*/ 1116280 h 1223564"/>
              <a:gd name="connsiteX19" fmla="*/ 77190 w 1354534"/>
              <a:gd name="connsiteY19" fmla="*/ 1122218 h 1223564"/>
              <a:gd name="connsiteX20" fmla="*/ 0 w 1354534"/>
              <a:gd name="connsiteY20" fmla="*/ 1145968 h 1223564"/>
              <a:gd name="connsiteX0" fmla="*/ 1128156 w 1354534"/>
              <a:gd name="connsiteY0" fmla="*/ 0 h 1086998"/>
              <a:gd name="connsiteX1" fmla="*/ 1330036 w 1354534"/>
              <a:gd name="connsiteY1" fmla="*/ 160317 h 1086998"/>
              <a:gd name="connsiteX2" fmla="*/ 1330036 w 1354534"/>
              <a:gd name="connsiteY2" fmla="*/ 195943 h 1086998"/>
              <a:gd name="connsiteX3" fmla="*/ 1140031 w 1354534"/>
              <a:gd name="connsiteY3" fmla="*/ 397823 h 1086998"/>
              <a:gd name="connsiteX4" fmla="*/ 967839 w 1354534"/>
              <a:gd name="connsiteY4" fmla="*/ 575953 h 1086998"/>
              <a:gd name="connsiteX5" fmla="*/ 955964 w 1354534"/>
              <a:gd name="connsiteY5" fmla="*/ 599704 h 1086998"/>
              <a:gd name="connsiteX6" fmla="*/ 890649 w 1354534"/>
              <a:gd name="connsiteY6" fmla="*/ 623454 h 1086998"/>
              <a:gd name="connsiteX7" fmla="*/ 736270 w 1354534"/>
              <a:gd name="connsiteY7" fmla="*/ 635330 h 1086998"/>
              <a:gd name="connsiteX8" fmla="*/ 682831 w 1354534"/>
              <a:gd name="connsiteY8" fmla="*/ 641267 h 1086998"/>
              <a:gd name="connsiteX9" fmla="*/ 617517 w 1354534"/>
              <a:gd name="connsiteY9" fmla="*/ 694706 h 1086998"/>
              <a:gd name="connsiteX10" fmla="*/ 564078 w 1354534"/>
              <a:gd name="connsiteY10" fmla="*/ 837210 h 1086998"/>
              <a:gd name="connsiteX11" fmla="*/ 546265 w 1354534"/>
              <a:gd name="connsiteY11" fmla="*/ 932213 h 1086998"/>
              <a:gd name="connsiteX12" fmla="*/ 540327 w 1354534"/>
              <a:gd name="connsiteY12" fmla="*/ 1009402 h 1086998"/>
              <a:gd name="connsiteX13" fmla="*/ 445325 w 1354534"/>
              <a:gd name="connsiteY13" fmla="*/ 1062841 h 1086998"/>
              <a:gd name="connsiteX14" fmla="*/ 380010 w 1354534"/>
              <a:gd name="connsiteY14" fmla="*/ 1086592 h 1086998"/>
              <a:gd name="connsiteX15" fmla="*/ 273133 w 1354534"/>
              <a:gd name="connsiteY15" fmla="*/ 1045028 h 1086998"/>
              <a:gd name="connsiteX16" fmla="*/ 213756 w 1354534"/>
              <a:gd name="connsiteY16" fmla="*/ 991589 h 1086998"/>
              <a:gd name="connsiteX17" fmla="*/ 124691 w 1354534"/>
              <a:gd name="connsiteY17" fmla="*/ 979714 h 1086998"/>
              <a:gd name="connsiteX18" fmla="*/ 77190 w 1354534"/>
              <a:gd name="connsiteY18" fmla="*/ 985652 h 1086998"/>
              <a:gd name="connsiteX19" fmla="*/ 0 w 1354534"/>
              <a:gd name="connsiteY19" fmla="*/ 1009402 h 1086998"/>
              <a:gd name="connsiteX0" fmla="*/ 1330036 w 1354534"/>
              <a:gd name="connsiteY0" fmla="*/ 0 h 926681"/>
              <a:gd name="connsiteX1" fmla="*/ 1330036 w 1354534"/>
              <a:gd name="connsiteY1" fmla="*/ 35626 h 926681"/>
              <a:gd name="connsiteX2" fmla="*/ 1140031 w 1354534"/>
              <a:gd name="connsiteY2" fmla="*/ 237506 h 926681"/>
              <a:gd name="connsiteX3" fmla="*/ 967839 w 1354534"/>
              <a:gd name="connsiteY3" fmla="*/ 415636 h 926681"/>
              <a:gd name="connsiteX4" fmla="*/ 955964 w 1354534"/>
              <a:gd name="connsiteY4" fmla="*/ 439387 h 926681"/>
              <a:gd name="connsiteX5" fmla="*/ 890649 w 1354534"/>
              <a:gd name="connsiteY5" fmla="*/ 463137 h 926681"/>
              <a:gd name="connsiteX6" fmla="*/ 736270 w 1354534"/>
              <a:gd name="connsiteY6" fmla="*/ 475013 h 926681"/>
              <a:gd name="connsiteX7" fmla="*/ 682831 w 1354534"/>
              <a:gd name="connsiteY7" fmla="*/ 480950 h 926681"/>
              <a:gd name="connsiteX8" fmla="*/ 617517 w 1354534"/>
              <a:gd name="connsiteY8" fmla="*/ 534389 h 926681"/>
              <a:gd name="connsiteX9" fmla="*/ 564078 w 1354534"/>
              <a:gd name="connsiteY9" fmla="*/ 676893 h 926681"/>
              <a:gd name="connsiteX10" fmla="*/ 546265 w 1354534"/>
              <a:gd name="connsiteY10" fmla="*/ 771896 h 926681"/>
              <a:gd name="connsiteX11" fmla="*/ 540327 w 1354534"/>
              <a:gd name="connsiteY11" fmla="*/ 849085 h 926681"/>
              <a:gd name="connsiteX12" fmla="*/ 445325 w 1354534"/>
              <a:gd name="connsiteY12" fmla="*/ 902524 h 926681"/>
              <a:gd name="connsiteX13" fmla="*/ 380010 w 1354534"/>
              <a:gd name="connsiteY13" fmla="*/ 926275 h 926681"/>
              <a:gd name="connsiteX14" fmla="*/ 273133 w 1354534"/>
              <a:gd name="connsiteY14" fmla="*/ 884711 h 926681"/>
              <a:gd name="connsiteX15" fmla="*/ 213756 w 1354534"/>
              <a:gd name="connsiteY15" fmla="*/ 831272 h 926681"/>
              <a:gd name="connsiteX16" fmla="*/ 124691 w 1354534"/>
              <a:gd name="connsiteY16" fmla="*/ 819397 h 926681"/>
              <a:gd name="connsiteX17" fmla="*/ 77190 w 1354534"/>
              <a:gd name="connsiteY17" fmla="*/ 825335 h 926681"/>
              <a:gd name="connsiteX18" fmla="*/ 0 w 1354534"/>
              <a:gd name="connsiteY18" fmla="*/ 849085 h 926681"/>
              <a:gd name="connsiteX0" fmla="*/ 1330036 w 1330036"/>
              <a:gd name="connsiteY0" fmla="*/ 0 h 891055"/>
              <a:gd name="connsiteX1" fmla="*/ 1140031 w 1330036"/>
              <a:gd name="connsiteY1" fmla="*/ 201880 h 891055"/>
              <a:gd name="connsiteX2" fmla="*/ 967839 w 1330036"/>
              <a:gd name="connsiteY2" fmla="*/ 380010 h 891055"/>
              <a:gd name="connsiteX3" fmla="*/ 955964 w 1330036"/>
              <a:gd name="connsiteY3" fmla="*/ 403761 h 891055"/>
              <a:gd name="connsiteX4" fmla="*/ 890649 w 1330036"/>
              <a:gd name="connsiteY4" fmla="*/ 427511 h 891055"/>
              <a:gd name="connsiteX5" fmla="*/ 736270 w 1330036"/>
              <a:gd name="connsiteY5" fmla="*/ 439387 h 891055"/>
              <a:gd name="connsiteX6" fmla="*/ 682831 w 1330036"/>
              <a:gd name="connsiteY6" fmla="*/ 445324 h 891055"/>
              <a:gd name="connsiteX7" fmla="*/ 617517 w 1330036"/>
              <a:gd name="connsiteY7" fmla="*/ 498763 h 891055"/>
              <a:gd name="connsiteX8" fmla="*/ 564078 w 1330036"/>
              <a:gd name="connsiteY8" fmla="*/ 641267 h 891055"/>
              <a:gd name="connsiteX9" fmla="*/ 546265 w 1330036"/>
              <a:gd name="connsiteY9" fmla="*/ 736270 h 891055"/>
              <a:gd name="connsiteX10" fmla="*/ 540327 w 1330036"/>
              <a:gd name="connsiteY10" fmla="*/ 813459 h 891055"/>
              <a:gd name="connsiteX11" fmla="*/ 445325 w 1330036"/>
              <a:gd name="connsiteY11" fmla="*/ 866898 h 891055"/>
              <a:gd name="connsiteX12" fmla="*/ 380010 w 1330036"/>
              <a:gd name="connsiteY12" fmla="*/ 890649 h 891055"/>
              <a:gd name="connsiteX13" fmla="*/ 273133 w 1330036"/>
              <a:gd name="connsiteY13" fmla="*/ 849085 h 891055"/>
              <a:gd name="connsiteX14" fmla="*/ 213756 w 1330036"/>
              <a:gd name="connsiteY14" fmla="*/ 795646 h 891055"/>
              <a:gd name="connsiteX15" fmla="*/ 124691 w 1330036"/>
              <a:gd name="connsiteY15" fmla="*/ 783771 h 891055"/>
              <a:gd name="connsiteX16" fmla="*/ 77190 w 1330036"/>
              <a:gd name="connsiteY16" fmla="*/ 789709 h 891055"/>
              <a:gd name="connsiteX17" fmla="*/ 0 w 1330036"/>
              <a:gd name="connsiteY17" fmla="*/ 813459 h 891055"/>
              <a:gd name="connsiteX0" fmla="*/ 1140031 w 1140031"/>
              <a:gd name="connsiteY0" fmla="*/ 0 h 689175"/>
              <a:gd name="connsiteX1" fmla="*/ 967839 w 1140031"/>
              <a:gd name="connsiteY1" fmla="*/ 178130 h 689175"/>
              <a:gd name="connsiteX2" fmla="*/ 955964 w 1140031"/>
              <a:gd name="connsiteY2" fmla="*/ 201881 h 689175"/>
              <a:gd name="connsiteX3" fmla="*/ 890649 w 1140031"/>
              <a:gd name="connsiteY3" fmla="*/ 225631 h 689175"/>
              <a:gd name="connsiteX4" fmla="*/ 736270 w 1140031"/>
              <a:gd name="connsiteY4" fmla="*/ 237507 h 689175"/>
              <a:gd name="connsiteX5" fmla="*/ 682831 w 1140031"/>
              <a:gd name="connsiteY5" fmla="*/ 243444 h 689175"/>
              <a:gd name="connsiteX6" fmla="*/ 617517 w 1140031"/>
              <a:gd name="connsiteY6" fmla="*/ 296883 h 689175"/>
              <a:gd name="connsiteX7" fmla="*/ 564078 w 1140031"/>
              <a:gd name="connsiteY7" fmla="*/ 439387 h 689175"/>
              <a:gd name="connsiteX8" fmla="*/ 546265 w 1140031"/>
              <a:gd name="connsiteY8" fmla="*/ 534390 h 689175"/>
              <a:gd name="connsiteX9" fmla="*/ 540327 w 1140031"/>
              <a:gd name="connsiteY9" fmla="*/ 611579 h 689175"/>
              <a:gd name="connsiteX10" fmla="*/ 445325 w 1140031"/>
              <a:gd name="connsiteY10" fmla="*/ 665018 h 689175"/>
              <a:gd name="connsiteX11" fmla="*/ 380010 w 1140031"/>
              <a:gd name="connsiteY11" fmla="*/ 688769 h 689175"/>
              <a:gd name="connsiteX12" fmla="*/ 273133 w 1140031"/>
              <a:gd name="connsiteY12" fmla="*/ 647205 h 689175"/>
              <a:gd name="connsiteX13" fmla="*/ 213756 w 1140031"/>
              <a:gd name="connsiteY13" fmla="*/ 593766 h 689175"/>
              <a:gd name="connsiteX14" fmla="*/ 124691 w 1140031"/>
              <a:gd name="connsiteY14" fmla="*/ 581891 h 689175"/>
              <a:gd name="connsiteX15" fmla="*/ 77190 w 1140031"/>
              <a:gd name="connsiteY15" fmla="*/ 587829 h 689175"/>
              <a:gd name="connsiteX16" fmla="*/ 0 w 1140031"/>
              <a:gd name="connsiteY16" fmla="*/ 611579 h 689175"/>
              <a:gd name="connsiteX0" fmla="*/ 967839 w 967839"/>
              <a:gd name="connsiteY0" fmla="*/ 0 h 511045"/>
              <a:gd name="connsiteX1" fmla="*/ 955964 w 967839"/>
              <a:gd name="connsiteY1" fmla="*/ 23751 h 511045"/>
              <a:gd name="connsiteX2" fmla="*/ 890649 w 967839"/>
              <a:gd name="connsiteY2" fmla="*/ 47501 h 511045"/>
              <a:gd name="connsiteX3" fmla="*/ 736270 w 967839"/>
              <a:gd name="connsiteY3" fmla="*/ 59377 h 511045"/>
              <a:gd name="connsiteX4" fmla="*/ 682831 w 967839"/>
              <a:gd name="connsiteY4" fmla="*/ 65314 h 511045"/>
              <a:gd name="connsiteX5" fmla="*/ 617517 w 967839"/>
              <a:gd name="connsiteY5" fmla="*/ 118753 h 511045"/>
              <a:gd name="connsiteX6" fmla="*/ 564078 w 967839"/>
              <a:gd name="connsiteY6" fmla="*/ 261257 h 511045"/>
              <a:gd name="connsiteX7" fmla="*/ 546265 w 967839"/>
              <a:gd name="connsiteY7" fmla="*/ 356260 h 511045"/>
              <a:gd name="connsiteX8" fmla="*/ 540327 w 967839"/>
              <a:gd name="connsiteY8" fmla="*/ 433449 h 511045"/>
              <a:gd name="connsiteX9" fmla="*/ 445325 w 967839"/>
              <a:gd name="connsiteY9" fmla="*/ 486888 h 511045"/>
              <a:gd name="connsiteX10" fmla="*/ 380010 w 967839"/>
              <a:gd name="connsiteY10" fmla="*/ 510639 h 511045"/>
              <a:gd name="connsiteX11" fmla="*/ 273133 w 967839"/>
              <a:gd name="connsiteY11" fmla="*/ 469075 h 511045"/>
              <a:gd name="connsiteX12" fmla="*/ 213756 w 967839"/>
              <a:gd name="connsiteY12" fmla="*/ 415636 h 511045"/>
              <a:gd name="connsiteX13" fmla="*/ 124691 w 967839"/>
              <a:gd name="connsiteY13" fmla="*/ 403761 h 511045"/>
              <a:gd name="connsiteX14" fmla="*/ 77190 w 967839"/>
              <a:gd name="connsiteY14" fmla="*/ 409699 h 511045"/>
              <a:gd name="connsiteX15" fmla="*/ 0 w 967839"/>
              <a:gd name="connsiteY15" fmla="*/ 433449 h 511045"/>
              <a:gd name="connsiteX0" fmla="*/ 967839 w 967839"/>
              <a:gd name="connsiteY0" fmla="*/ 0 h 511045"/>
              <a:gd name="connsiteX1" fmla="*/ 955964 w 967839"/>
              <a:gd name="connsiteY1" fmla="*/ 23751 h 511045"/>
              <a:gd name="connsiteX2" fmla="*/ 890649 w 967839"/>
              <a:gd name="connsiteY2" fmla="*/ 47501 h 511045"/>
              <a:gd name="connsiteX3" fmla="*/ 736270 w 967839"/>
              <a:gd name="connsiteY3" fmla="*/ 59377 h 511045"/>
              <a:gd name="connsiteX4" fmla="*/ 682831 w 967839"/>
              <a:gd name="connsiteY4" fmla="*/ 65314 h 511045"/>
              <a:gd name="connsiteX5" fmla="*/ 617517 w 967839"/>
              <a:gd name="connsiteY5" fmla="*/ 118753 h 511045"/>
              <a:gd name="connsiteX6" fmla="*/ 564078 w 967839"/>
              <a:gd name="connsiteY6" fmla="*/ 261257 h 511045"/>
              <a:gd name="connsiteX7" fmla="*/ 546265 w 967839"/>
              <a:gd name="connsiteY7" fmla="*/ 356260 h 511045"/>
              <a:gd name="connsiteX8" fmla="*/ 540327 w 967839"/>
              <a:gd name="connsiteY8" fmla="*/ 433449 h 511045"/>
              <a:gd name="connsiteX9" fmla="*/ 445325 w 967839"/>
              <a:gd name="connsiteY9" fmla="*/ 486888 h 511045"/>
              <a:gd name="connsiteX10" fmla="*/ 380010 w 967839"/>
              <a:gd name="connsiteY10" fmla="*/ 510639 h 511045"/>
              <a:gd name="connsiteX11" fmla="*/ 273133 w 967839"/>
              <a:gd name="connsiteY11" fmla="*/ 469075 h 511045"/>
              <a:gd name="connsiteX12" fmla="*/ 213756 w 967839"/>
              <a:gd name="connsiteY12" fmla="*/ 415636 h 511045"/>
              <a:gd name="connsiteX13" fmla="*/ 124691 w 967839"/>
              <a:gd name="connsiteY13" fmla="*/ 403761 h 511045"/>
              <a:gd name="connsiteX14" fmla="*/ 77190 w 967839"/>
              <a:gd name="connsiteY14" fmla="*/ 409699 h 511045"/>
              <a:gd name="connsiteX15" fmla="*/ 0 w 967839"/>
              <a:gd name="connsiteY15" fmla="*/ 433449 h 511045"/>
              <a:gd name="connsiteX0" fmla="*/ 967839 w 967839"/>
              <a:gd name="connsiteY0" fmla="*/ 0 h 511045"/>
              <a:gd name="connsiteX1" fmla="*/ 955964 w 967839"/>
              <a:gd name="connsiteY1" fmla="*/ 23751 h 511045"/>
              <a:gd name="connsiteX2" fmla="*/ 890649 w 967839"/>
              <a:gd name="connsiteY2" fmla="*/ 47501 h 511045"/>
              <a:gd name="connsiteX3" fmla="*/ 736270 w 967839"/>
              <a:gd name="connsiteY3" fmla="*/ 59377 h 511045"/>
              <a:gd name="connsiteX4" fmla="*/ 682831 w 967839"/>
              <a:gd name="connsiteY4" fmla="*/ 65314 h 511045"/>
              <a:gd name="connsiteX5" fmla="*/ 617517 w 967839"/>
              <a:gd name="connsiteY5" fmla="*/ 118753 h 511045"/>
              <a:gd name="connsiteX6" fmla="*/ 564078 w 967839"/>
              <a:gd name="connsiteY6" fmla="*/ 261257 h 511045"/>
              <a:gd name="connsiteX7" fmla="*/ 546265 w 967839"/>
              <a:gd name="connsiteY7" fmla="*/ 356260 h 511045"/>
              <a:gd name="connsiteX8" fmla="*/ 540327 w 967839"/>
              <a:gd name="connsiteY8" fmla="*/ 433449 h 511045"/>
              <a:gd name="connsiteX9" fmla="*/ 445325 w 967839"/>
              <a:gd name="connsiteY9" fmla="*/ 486888 h 511045"/>
              <a:gd name="connsiteX10" fmla="*/ 380010 w 967839"/>
              <a:gd name="connsiteY10" fmla="*/ 510639 h 511045"/>
              <a:gd name="connsiteX11" fmla="*/ 273133 w 967839"/>
              <a:gd name="connsiteY11" fmla="*/ 469075 h 511045"/>
              <a:gd name="connsiteX12" fmla="*/ 213756 w 967839"/>
              <a:gd name="connsiteY12" fmla="*/ 415636 h 511045"/>
              <a:gd name="connsiteX13" fmla="*/ 124691 w 967839"/>
              <a:gd name="connsiteY13" fmla="*/ 403761 h 511045"/>
              <a:gd name="connsiteX14" fmla="*/ 77190 w 967839"/>
              <a:gd name="connsiteY14" fmla="*/ 409699 h 511045"/>
              <a:gd name="connsiteX15" fmla="*/ 0 w 967839"/>
              <a:gd name="connsiteY15" fmla="*/ 433449 h 511045"/>
              <a:gd name="connsiteX0" fmla="*/ 955964 w 955964"/>
              <a:gd name="connsiteY0" fmla="*/ 0 h 487294"/>
              <a:gd name="connsiteX1" fmla="*/ 890649 w 955964"/>
              <a:gd name="connsiteY1" fmla="*/ 23750 h 487294"/>
              <a:gd name="connsiteX2" fmla="*/ 736270 w 955964"/>
              <a:gd name="connsiteY2" fmla="*/ 35626 h 487294"/>
              <a:gd name="connsiteX3" fmla="*/ 682831 w 955964"/>
              <a:gd name="connsiteY3" fmla="*/ 41563 h 487294"/>
              <a:gd name="connsiteX4" fmla="*/ 617517 w 955964"/>
              <a:gd name="connsiteY4" fmla="*/ 95002 h 487294"/>
              <a:gd name="connsiteX5" fmla="*/ 564078 w 955964"/>
              <a:gd name="connsiteY5" fmla="*/ 237506 h 487294"/>
              <a:gd name="connsiteX6" fmla="*/ 546265 w 955964"/>
              <a:gd name="connsiteY6" fmla="*/ 332509 h 487294"/>
              <a:gd name="connsiteX7" fmla="*/ 540327 w 955964"/>
              <a:gd name="connsiteY7" fmla="*/ 409698 h 487294"/>
              <a:gd name="connsiteX8" fmla="*/ 445325 w 955964"/>
              <a:gd name="connsiteY8" fmla="*/ 463137 h 487294"/>
              <a:gd name="connsiteX9" fmla="*/ 380010 w 955964"/>
              <a:gd name="connsiteY9" fmla="*/ 486888 h 487294"/>
              <a:gd name="connsiteX10" fmla="*/ 273133 w 955964"/>
              <a:gd name="connsiteY10" fmla="*/ 445324 h 487294"/>
              <a:gd name="connsiteX11" fmla="*/ 213756 w 955964"/>
              <a:gd name="connsiteY11" fmla="*/ 391885 h 487294"/>
              <a:gd name="connsiteX12" fmla="*/ 124691 w 955964"/>
              <a:gd name="connsiteY12" fmla="*/ 380010 h 487294"/>
              <a:gd name="connsiteX13" fmla="*/ 77190 w 955964"/>
              <a:gd name="connsiteY13" fmla="*/ 385948 h 487294"/>
              <a:gd name="connsiteX14" fmla="*/ 0 w 955964"/>
              <a:gd name="connsiteY14" fmla="*/ 409698 h 487294"/>
              <a:gd name="connsiteX0" fmla="*/ 890649 w 890649"/>
              <a:gd name="connsiteY0" fmla="*/ 0 h 463544"/>
              <a:gd name="connsiteX1" fmla="*/ 736270 w 890649"/>
              <a:gd name="connsiteY1" fmla="*/ 11876 h 463544"/>
              <a:gd name="connsiteX2" fmla="*/ 682831 w 890649"/>
              <a:gd name="connsiteY2" fmla="*/ 17813 h 463544"/>
              <a:gd name="connsiteX3" fmla="*/ 617517 w 890649"/>
              <a:gd name="connsiteY3" fmla="*/ 71252 h 463544"/>
              <a:gd name="connsiteX4" fmla="*/ 564078 w 890649"/>
              <a:gd name="connsiteY4" fmla="*/ 213756 h 463544"/>
              <a:gd name="connsiteX5" fmla="*/ 546265 w 890649"/>
              <a:gd name="connsiteY5" fmla="*/ 308759 h 463544"/>
              <a:gd name="connsiteX6" fmla="*/ 540327 w 890649"/>
              <a:gd name="connsiteY6" fmla="*/ 385948 h 463544"/>
              <a:gd name="connsiteX7" fmla="*/ 445325 w 890649"/>
              <a:gd name="connsiteY7" fmla="*/ 439387 h 463544"/>
              <a:gd name="connsiteX8" fmla="*/ 380010 w 890649"/>
              <a:gd name="connsiteY8" fmla="*/ 463138 h 463544"/>
              <a:gd name="connsiteX9" fmla="*/ 273133 w 890649"/>
              <a:gd name="connsiteY9" fmla="*/ 421574 h 463544"/>
              <a:gd name="connsiteX10" fmla="*/ 213756 w 890649"/>
              <a:gd name="connsiteY10" fmla="*/ 368135 h 463544"/>
              <a:gd name="connsiteX11" fmla="*/ 124691 w 890649"/>
              <a:gd name="connsiteY11" fmla="*/ 356260 h 463544"/>
              <a:gd name="connsiteX12" fmla="*/ 77190 w 890649"/>
              <a:gd name="connsiteY12" fmla="*/ 362198 h 463544"/>
              <a:gd name="connsiteX13" fmla="*/ 0 w 890649"/>
              <a:gd name="connsiteY13" fmla="*/ 385948 h 463544"/>
              <a:gd name="connsiteX0" fmla="*/ 736270 w 736270"/>
              <a:gd name="connsiteY0" fmla="*/ 0 h 451668"/>
              <a:gd name="connsiteX1" fmla="*/ 682831 w 736270"/>
              <a:gd name="connsiteY1" fmla="*/ 5937 h 451668"/>
              <a:gd name="connsiteX2" fmla="*/ 617517 w 736270"/>
              <a:gd name="connsiteY2" fmla="*/ 59376 h 451668"/>
              <a:gd name="connsiteX3" fmla="*/ 564078 w 736270"/>
              <a:gd name="connsiteY3" fmla="*/ 201880 h 451668"/>
              <a:gd name="connsiteX4" fmla="*/ 546265 w 736270"/>
              <a:gd name="connsiteY4" fmla="*/ 296883 h 451668"/>
              <a:gd name="connsiteX5" fmla="*/ 540327 w 736270"/>
              <a:gd name="connsiteY5" fmla="*/ 374072 h 451668"/>
              <a:gd name="connsiteX6" fmla="*/ 445325 w 736270"/>
              <a:gd name="connsiteY6" fmla="*/ 427511 h 451668"/>
              <a:gd name="connsiteX7" fmla="*/ 380010 w 736270"/>
              <a:gd name="connsiteY7" fmla="*/ 451262 h 451668"/>
              <a:gd name="connsiteX8" fmla="*/ 273133 w 736270"/>
              <a:gd name="connsiteY8" fmla="*/ 409698 h 451668"/>
              <a:gd name="connsiteX9" fmla="*/ 213756 w 736270"/>
              <a:gd name="connsiteY9" fmla="*/ 356259 h 451668"/>
              <a:gd name="connsiteX10" fmla="*/ 124691 w 736270"/>
              <a:gd name="connsiteY10" fmla="*/ 344384 h 451668"/>
              <a:gd name="connsiteX11" fmla="*/ 77190 w 736270"/>
              <a:gd name="connsiteY11" fmla="*/ 350322 h 451668"/>
              <a:gd name="connsiteX12" fmla="*/ 0 w 736270"/>
              <a:gd name="connsiteY12" fmla="*/ 374072 h 451668"/>
              <a:gd name="connsiteX0" fmla="*/ 682831 w 682831"/>
              <a:gd name="connsiteY0" fmla="*/ 0 h 445731"/>
              <a:gd name="connsiteX1" fmla="*/ 617517 w 682831"/>
              <a:gd name="connsiteY1" fmla="*/ 53439 h 445731"/>
              <a:gd name="connsiteX2" fmla="*/ 564078 w 682831"/>
              <a:gd name="connsiteY2" fmla="*/ 195943 h 445731"/>
              <a:gd name="connsiteX3" fmla="*/ 546265 w 682831"/>
              <a:gd name="connsiteY3" fmla="*/ 290946 h 445731"/>
              <a:gd name="connsiteX4" fmla="*/ 540327 w 682831"/>
              <a:gd name="connsiteY4" fmla="*/ 368135 h 445731"/>
              <a:gd name="connsiteX5" fmla="*/ 445325 w 682831"/>
              <a:gd name="connsiteY5" fmla="*/ 421574 h 445731"/>
              <a:gd name="connsiteX6" fmla="*/ 380010 w 682831"/>
              <a:gd name="connsiteY6" fmla="*/ 445325 h 445731"/>
              <a:gd name="connsiteX7" fmla="*/ 273133 w 682831"/>
              <a:gd name="connsiteY7" fmla="*/ 403761 h 445731"/>
              <a:gd name="connsiteX8" fmla="*/ 213756 w 682831"/>
              <a:gd name="connsiteY8" fmla="*/ 350322 h 445731"/>
              <a:gd name="connsiteX9" fmla="*/ 124691 w 682831"/>
              <a:gd name="connsiteY9" fmla="*/ 338447 h 445731"/>
              <a:gd name="connsiteX10" fmla="*/ 77190 w 682831"/>
              <a:gd name="connsiteY10" fmla="*/ 344385 h 445731"/>
              <a:gd name="connsiteX11" fmla="*/ 0 w 682831"/>
              <a:gd name="connsiteY11" fmla="*/ 368135 h 445731"/>
              <a:gd name="connsiteX0" fmla="*/ 617517 w 617517"/>
              <a:gd name="connsiteY0" fmla="*/ 0 h 392292"/>
              <a:gd name="connsiteX1" fmla="*/ 564078 w 617517"/>
              <a:gd name="connsiteY1" fmla="*/ 142504 h 392292"/>
              <a:gd name="connsiteX2" fmla="*/ 546265 w 617517"/>
              <a:gd name="connsiteY2" fmla="*/ 237507 h 392292"/>
              <a:gd name="connsiteX3" fmla="*/ 540327 w 617517"/>
              <a:gd name="connsiteY3" fmla="*/ 314696 h 392292"/>
              <a:gd name="connsiteX4" fmla="*/ 445325 w 617517"/>
              <a:gd name="connsiteY4" fmla="*/ 368135 h 392292"/>
              <a:gd name="connsiteX5" fmla="*/ 380010 w 617517"/>
              <a:gd name="connsiteY5" fmla="*/ 391886 h 392292"/>
              <a:gd name="connsiteX6" fmla="*/ 273133 w 617517"/>
              <a:gd name="connsiteY6" fmla="*/ 350322 h 392292"/>
              <a:gd name="connsiteX7" fmla="*/ 213756 w 617517"/>
              <a:gd name="connsiteY7" fmla="*/ 296883 h 392292"/>
              <a:gd name="connsiteX8" fmla="*/ 124691 w 617517"/>
              <a:gd name="connsiteY8" fmla="*/ 285008 h 392292"/>
              <a:gd name="connsiteX9" fmla="*/ 77190 w 617517"/>
              <a:gd name="connsiteY9" fmla="*/ 290946 h 392292"/>
              <a:gd name="connsiteX10" fmla="*/ 0 w 617517"/>
              <a:gd name="connsiteY10" fmla="*/ 314696 h 392292"/>
              <a:gd name="connsiteX0" fmla="*/ 564078 w 564078"/>
              <a:gd name="connsiteY0" fmla="*/ 0 h 249788"/>
              <a:gd name="connsiteX1" fmla="*/ 546265 w 564078"/>
              <a:gd name="connsiteY1" fmla="*/ 95003 h 249788"/>
              <a:gd name="connsiteX2" fmla="*/ 540327 w 564078"/>
              <a:gd name="connsiteY2" fmla="*/ 172192 h 249788"/>
              <a:gd name="connsiteX3" fmla="*/ 445325 w 564078"/>
              <a:gd name="connsiteY3" fmla="*/ 225631 h 249788"/>
              <a:gd name="connsiteX4" fmla="*/ 380010 w 564078"/>
              <a:gd name="connsiteY4" fmla="*/ 249382 h 249788"/>
              <a:gd name="connsiteX5" fmla="*/ 273133 w 564078"/>
              <a:gd name="connsiteY5" fmla="*/ 207818 h 249788"/>
              <a:gd name="connsiteX6" fmla="*/ 213756 w 564078"/>
              <a:gd name="connsiteY6" fmla="*/ 154379 h 249788"/>
              <a:gd name="connsiteX7" fmla="*/ 124691 w 564078"/>
              <a:gd name="connsiteY7" fmla="*/ 142504 h 249788"/>
              <a:gd name="connsiteX8" fmla="*/ 77190 w 564078"/>
              <a:gd name="connsiteY8" fmla="*/ 148442 h 249788"/>
              <a:gd name="connsiteX9" fmla="*/ 0 w 564078"/>
              <a:gd name="connsiteY9" fmla="*/ 172192 h 249788"/>
              <a:gd name="connsiteX0" fmla="*/ 546265 w 548556"/>
              <a:gd name="connsiteY0" fmla="*/ 0 h 154785"/>
              <a:gd name="connsiteX1" fmla="*/ 540327 w 548556"/>
              <a:gd name="connsiteY1" fmla="*/ 77189 h 154785"/>
              <a:gd name="connsiteX2" fmla="*/ 445325 w 548556"/>
              <a:gd name="connsiteY2" fmla="*/ 130628 h 154785"/>
              <a:gd name="connsiteX3" fmla="*/ 380010 w 548556"/>
              <a:gd name="connsiteY3" fmla="*/ 154379 h 154785"/>
              <a:gd name="connsiteX4" fmla="*/ 273133 w 548556"/>
              <a:gd name="connsiteY4" fmla="*/ 112815 h 154785"/>
              <a:gd name="connsiteX5" fmla="*/ 213756 w 548556"/>
              <a:gd name="connsiteY5" fmla="*/ 59376 h 154785"/>
              <a:gd name="connsiteX6" fmla="*/ 124691 w 548556"/>
              <a:gd name="connsiteY6" fmla="*/ 47501 h 154785"/>
              <a:gd name="connsiteX7" fmla="*/ 77190 w 548556"/>
              <a:gd name="connsiteY7" fmla="*/ 53439 h 154785"/>
              <a:gd name="connsiteX8" fmla="*/ 0 w 548556"/>
              <a:gd name="connsiteY8" fmla="*/ 77189 h 154785"/>
              <a:gd name="connsiteX0" fmla="*/ 540327 w 540327"/>
              <a:gd name="connsiteY0" fmla="*/ 29936 h 107532"/>
              <a:gd name="connsiteX1" fmla="*/ 445325 w 540327"/>
              <a:gd name="connsiteY1" fmla="*/ 83375 h 107532"/>
              <a:gd name="connsiteX2" fmla="*/ 380010 w 540327"/>
              <a:gd name="connsiteY2" fmla="*/ 107126 h 107532"/>
              <a:gd name="connsiteX3" fmla="*/ 273133 w 540327"/>
              <a:gd name="connsiteY3" fmla="*/ 65562 h 107532"/>
              <a:gd name="connsiteX4" fmla="*/ 213756 w 540327"/>
              <a:gd name="connsiteY4" fmla="*/ 12123 h 107532"/>
              <a:gd name="connsiteX5" fmla="*/ 124691 w 540327"/>
              <a:gd name="connsiteY5" fmla="*/ 248 h 107532"/>
              <a:gd name="connsiteX6" fmla="*/ 77190 w 540327"/>
              <a:gd name="connsiteY6" fmla="*/ 6186 h 107532"/>
              <a:gd name="connsiteX7" fmla="*/ 0 w 540327"/>
              <a:gd name="connsiteY7" fmla="*/ 29936 h 1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27" h="107532">
                <a:moveTo>
                  <a:pt x="540327" y="29936"/>
                </a:moveTo>
                <a:cubicBezTo>
                  <a:pt x="523504" y="51707"/>
                  <a:pt x="472044" y="70510"/>
                  <a:pt x="445325" y="83375"/>
                </a:cubicBezTo>
                <a:cubicBezTo>
                  <a:pt x="418606" y="96240"/>
                  <a:pt x="408709" y="110095"/>
                  <a:pt x="380010" y="107126"/>
                </a:cubicBezTo>
                <a:cubicBezTo>
                  <a:pt x="351311" y="104157"/>
                  <a:pt x="300842" y="81396"/>
                  <a:pt x="273133" y="65562"/>
                </a:cubicBezTo>
                <a:cubicBezTo>
                  <a:pt x="245424" y="49728"/>
                  <a:pt x="238496" y="23009"/>
                  <a:pt x="213756" y="12123"/>
                </a:cubicBezTo>
                <a:cubicBezTo>
                  <a:pt x="189016" y="1237"/>
                  <a:pt x="147452" y="1237"/>
                  <a:pt x="124691" y="248"/>
                </a:cubicBezTo>
                <a:cubicBezTo>
                  <a:pt x="101930" y="-741"/>
                  <a:pt x="97972" y="1238"/>
                  <a:pt x="77190" y="6186"/>
                </a:cubicBezTo>
                <a:cubicBezTo>
                  <a:pt x="56408" y="11134"/>
                  <a:pt x="4948" y="24988"/>
                  <a:pt x="0" y="29936"/>
                </a:cubicBezTo>
              </a:path>
            </a:pathLst>
          </a:custGeom>
          <a:noFill/>
          <a:ln w="571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8" name="Volný tvar 37"/>
          <p:cNvSpPr/>
          <p:nvPr/>
        </p:nvSpPr>
        <p:spPr>
          <a:xfrm>
            <a:off x="7979200" y="4887587"/>
            <a:ext cx="684473" cy="1478598"/>
          </a:xfrm>
          <a:custGeom>
            <a:avLst/>
            <a:gdLst>
              <a:gd name="connsiteX0" fmla="*/ 0 w 1935678"/>
              <a:gd name="connsiteY0" fmla="*/ 456152 h 1999944"/>
              <a:gd name="connsiteX1" fmla="*/ 41563 w 1935678"/>
              <a:gd name="connsiteY1" fmla="*/ 378962 h 1999944"/>
              <a:gd name="connsiteX2" fmla="*/ 118753 w 1935678"/>
              <a:gd name="connsiteY2" fmla="*/ 361149 h 1999944"/>
              <a:gd name="connsiteX3" fmla="*/ 213756 w 1935678"/>
              <a:gd name="connsiteY3" fmla="*/ 319586 h 1999944"/>
              <a:gd name="connsiteX4" fmla="*/ 267195 w 1935678"/>
              <a:gd name="connsiteY4" fmla="*/ 260209 h 1999944"/>
              <a:gd name="connsiteX5" fmla="*/ 326571 w 1935678"/>
              <a:gd name="connsiteY5" fmla="*/ 171144 h 1999944"/>
              <a:gd name="connsiteX6" fmla="*/ 374073 w 1935678"/>
              <a:gd name="connsiteY6" fmla="*/ 105830 h 1999944"/>
              <a:gd name="connsiteX7" fmla="*/ 427512 w 1935678"/>
              <a:gd name="connsiteY7" fmla="*/ 34578 h 1999944"/>
              <a:gd name="connsiteX8" fmla="*/ 540327 w 1935678"/>
              <a:gd name="connsiteY8" fmla="*/ 10827 h 1999944"/>
              <a:gd name="connsiteX9" fmla="*/ 653143 w 1935678"/>
              <a:gd name="connsiteY9" fmla="*/ 4889 h 1999944"/>
              <a:gd name="connsiteX10" fmla="*/ 890649 w 1935678"/>
              <a:gd name="connsiteY10" fmla="*/ 82079 h 1999944"/>
              <a:gd name="connsiteX11" fmla="*/ 1003465 w 1935678"/>
              <a:gd name="connsiteY11" fmla="*/ 177082 h 1999944"/>
              <a:gd name="connsiteX12" fmla="*/ 1110343 w 1935678"/>
              <a:gd name="connsiteY12" fmla="*/ 307710 h 1999944"/>
              <a:gd name="connsiteX13" fmla="*/ 1205345 w 1935678"/>
              <a:gd name="connsiteY13" fmla="*/ 426464 h 1999944"/>
              <a:gd name="connsiteX14" fmla="*/ 1252847 w 1935678"/>
              <a:gd name="connsiteY14" fmla="*/ 557092 h 1999944"/>
              <a:gd name="connsiteX15" fmla="*/ 1312223 w 1935678"/>
              <a:gd name="connsiteY15" fmla="*/ 646157 h 1999944"/>
              <a:gd name="connsiteX16" fmla="*/ 1371600 w 1935678"/>
              <a:gd name="connsiteY16" fmla="*/ 806474 h 1999944"/>
              <a:gd name="connsiteX17" fmla="*/ 1448789 w 1935678"/>
              <a:gd name="connsiteY17" fmla="*/ 960853 h 1999944"/>
              <a:gd name="connsiteX18" fmla="*/ 1537854 w 1935678"/>
              <a:gd name="connsiteY18" fmla="*/ 1085544 h 1999944"/>
              <a:gd name="connsiteX19" fmla="*/ 1644732 w 1935678"/>
              <a:gd name="connsiteY19" fmla="*/ 1222110 h 1999944"/>
              <a:gd name="connsiteX20" fmla="*/ 1715984 w 1935678"/>
              <a:gd name="connsiteY20" fmla="*/ 1323051 h 1999944"/>
              <a:gd name="connsiteX21" fmla="*/ 1799112 w 1935678"/>
              <a:gd name="connsiteY21" fmla="*/ 1465554 h 1999944"/>
              <a:gd name="connsiteX22" fmla="*/ 1846613 w 1935678"/>
              <a:gd name="connsiteY22" fmla="*/ 1631809 h 1999944"/>
              <a:gd name="connsiteX23" fmla="*/ 1905989 w 1935678"/>
              <a:gd name="connsiteY23" fmla="*/ 1839627 h 1999944"/>
              <a:gd name="connsiteX24" fmla="*/ 1935678 w 1935678"/>
              <a:gd name="connsiteY24" fmla="*/ 1999944 h 1999944"/>
              <a:gd name="connsiteX0" fmla="*/ 0 w 1894115"/>
              <a:gd name="connsiteY0" fmla="*/ 378962 h 1999944"/>
              <a:gd name="connsiteX1" fmla="*/ 77190 w 1894115"/>
              <a:gd name="connsiteY1" fmla="*/ 361149 h 1999944"/>
              <a:gd name="connsiteX2" fmla="*/ 172193 w 1894115"/>
              <a:gd name="connsiteY2" fmla="*/ 319586 h 1999944"/>
              <a:gd name="connsiteX3" fmla="*/ 225632 w 1894115"/>
              <a:gd name="connsiteY3" fmla="*/ 260209 h 1999944"/>
              <a:gd name="connsiteX4" fmla="*/ 285008 w 1894115"/>
              <a:gd name="connsiteY4" fmla="*/ 171144 h 1999944"/>
              <a:gd name="connsiteX5" fmla="*/ 332510 w 1894115"/>
              <a:gd name="connsiteY5" fmla="*/ 105830 h 1999944"/>
              <a:gd name="connsiteX6" fmla="*/ 385949 w 1894115"/>
              <a:gd name="connsiteY6" fmla="*/ 34578 h 1999944"/>
              <a:gd name="connsiteX7" fmla="*/ 498764 w 1894115"/>
              <a:gd name="connsiteY7" fmla="*/ 10827 h 1999944"/>
              <a:gd name="connsiteX8" fmla="*/ 611580 w 1894115"/>
              <a:gd name="connsiteY8" fmla="*/ 4889 h 1999944"/>
              <a:gd name="connsiteX9" fmla="*/ 849086 w 1894115"/>
              <a:gd name="connsiteY9" fmla="*/ 82079 h 1999944"/>
              <a:gd name="connsiteX10" fmla="*/ 961902 w 1894115"/>
              <a:gd name="connsiteY10" fmla="*/ 177082 h 1999944"/>
              <a:gd name="connsiteX11" fmla="*/ 1068780 w 1894115"/>
              <a:gd name="connsiteY11" fmla="*/ 307710 h 1999944"/>
              <a:gd name="connsiteX12" fmla="*/ 1163782 w 1894115"/>
              <a:gd name="connsiteY12" fmla="*/ 426464 h 1999944"/>
              <a:gd name="connsiteX13" fmla="*/ 1211284 w 1894115"/>
              <a:gd name="connsiteY13" fmla="*/ 557092 h 1999944"/>
              <a:gd name="connsiteX14" fmla="*/ 1270660 w 1894115"/>
              <a:gd name="connsiteY14" fmla="*/ 646157 h 1999944"/>
              <a:gd name="connsiteX15" fmla="*/ 1330037 w 1894115"/>
              <a:gd name="connsiteY15" fmla="*/ 806474 h 1999944"/>
              <a:gd name="connsiteX16" fmla="*/ 1407226 w 1894115"/>
              <a:gd name="connsiteY16" fmla="*/ 960853 h 1999944"/>
              <a:gd name="connsiteX17" fmla="*/ 1496291 w 1894115"/>
              <a:gd name="connsiteY17" fmla="*/ 1085544 h 1999944"/>
              <a:gd name="connsiteX18" fmla="*/ 1603169 w 1894115"/>
              <a:gd name="connsiteY18" fmla="*/ 1222110 h 1999944"/>
              <a:gd name="connsiteX19" fmla="*/ 1674421 w 1894115"/>
              <a:gd name="connsiteY19" fmla="*/ 1323051 h 1999944"/>
              <a:gd name="connsiteX20" fmla="*/ 1757549 w 1894115"/>
              <a:gd name="connsiteY20" fmla="*/ 1465554 h 1999944"/>
              <a:gd name="connsiteX21" fmla="*/ 1805050 w 1894115"/>
              <a:gd name="connsiteY21" fmla="*/ 1631809 h 1999944"/>
              <a:gd name="connsiteX22" fmla="*/ 1864426 w 1894115"/>
              <a:gd name="connsiteY22" fmla="*/ 1839627 h 1999944"/>
              <a:gd name="connsiteX23" fmla="*/ 1894115 w 1894115"/>
              <a:gd name="connsiteY23" fmla="*/ 1999944 h 1999944"/>
              <a:gd name="connsiteX0" fmla="*/ 0 w 1816925"/>
              <a:gd name="connsiteY0" fmla="*/ 361149 h 1999944"/>
              <a:gd name="connsiteX1" fmla="*/ 95003 w 1816925"/>
              <a:gd name="connsiteY1" fmla="*/ 319586 h 1999944"/>
              <a:gd name="connsiteX2" fmla="*/ 148442 w 1816925"/>
              <a:gd name="connsiteY2" fmla="*/ 260209 h 1999944"/>
              <a:gd name="connsiteX3" fmla="*/ 207818 w 1816925"/>
              <a:gd name="connsiteY3" fmla="*/ 171144 h 1999944"/>
              <a:gd name="connsiteX4" fmla="*/ 255320 w 1816925"/>
              <a:gd name="connsiteY4" fmla="*/ 105830 h 1999944"/>
              <a:gd name="connsiteX5" fmla="*/ 308759 w 1816925"/>
              <a:gd name="connsiteY5" fmla="*/ 34578 h 1999944"/>
              <a:gd name="connsiteX6" fmla="*/ 421574 w 1816925"/>
              <a:gd name="connsiteY6" fmla="*/ 10827 h 1999944"/>
              <a:gd name="connsiteX7" fmla="*/ 534390 w 1816925"/>
              <a:gd name="connsiteY7" fmla="*/ 4889 h 1999944"/>
              <a:gd name="connsiteX8" fmla="*/ 771896 w 1816925"/>
              <a:gd name="connsiteY8" fmla="*/ 82079 h 1999944"/>
              <a:gd name="connsiteX9" fmla="*/ 884712 w 1816925"/>
              <a:gd name="connsiteY9" fmla="*/ 177082 h 1999944"/>
              <a:gd name="connsiteX10" fmla="*/ 991590 w 1816925"/>
              <a:gd name="connsiteY10" fmla="*/ 307710 h 1999944"/>
              <a:gd name="connsiteX11" fmla="*/ 1086592 w 1816925"/>
              <a:gd name="connsiteY11" fmla="*/ 426464 h 1999944"/>
              <a:gd name="connsiteX12" fmla="*/ 1134094 w 1816925"/>
              <a:gd name="connsiteY12" fmla="*/ 557092 h 1999944"/>
              <a:gd name="connsiteX13" fmla="*/ 1193470 w 1816925"/>
              <a:gd name="connsiteY13" fmla="*/ 646157 h 1999944"/>
              <a:gd name="connsiteX14" fmla="*/ 1252847 w 1816925"/>
              <a:gd name="connsiteY14" fmla="*/ 806474 h 1999944"/>
              <a:gd name="connsiteX15" fmla="*/ 1330036 w 1816925"/>
              <a:gd name="connsiteY15" fmla="*/ 960853 h 1999944"/>
              <a:gd name="connsiteX16" fmla="*/ 1419101 w 1816925"/>
              <a:gd name="connsiteY16" fmla="*/ 1085544 h 1999944"/>
              <a:gd name="connsiteX17" fmla="*/ 1525979 w 1816925"/>
              <a:gd name="connsiteY17" fmla="*/ 1222110 h 1999944"/>
              <a:gd name="connsiteX18" fmla="*/ 1597231 w 1816925"/>
              <a:gd name="connsiteY18" fmla="*/ 1323051 h 1999944"/>
              <a:gd name="connsiteX19" fmla="*/ 1680359 w 1816925"/>
              <a:gd name="connsiteY19" fmla="*/ 1465554 h 1999944"/>
              <a:gd name="connsiteX20" fmla="*/ 1727860 w 1816925"/>
              <a:gd name="connsiteY20" fmla="*/ 1631809 h 1999944"/>
              <a:gd name="connsiteX21" fmla="*/ 1787236 w 1816925"/>
              <a:gd name="connsiteY21" fmla="*/ 1839627 h 1999944"/>
              <a:gd name="connsiteX22" fmla="*/ 1816925 w 1816925"/>
              <a:gd name="connsiteY22" fmla="*/ 1999944 h 1999944"/>
              <a:gd name="connsiteX0" fmla="*/ 0 w 1721922"/>
              <a:gd name="connsiteY0" fmla="*/ 319586 h 1999944"/>
              <a:gd name="connsiteX1" fmla="*/ 53439 w 1721922"/>
              <a:gd name="connsiteY1" fmla="*/ 260209 h 1999944"/>
              <a:gd name="connsiteX2" fmla="*/ 112815 w 1721922"/>
              <a:gd name="connsiteY2" fmla="*/ 171144 h 1999944"/>
              <a:gd name="connsiteX3" fmla="*/ 160317 w 1721922"/>
              <a:gd name="connsiteY3" fmla="*/ 105830 h 1999944"/>
              <a:gd name="connsiteX4" fmla="*/ 213756 w 1721922"/>
              <a:gd name="connsiteY4" fmla="*/ 34578 h 1999944"/>
              <a:gd name="connsiteX5" fmla="*/ 326571 w 1721922"/>
              <a:gd name="connsiteY5" fmla="*/ 10827 h 1999944"/>
              <a:gd name="connsiteX6" fmla="*/ 439387 w 1721922"/>
              <a:gd name="connsiteY6" fmla="*/ 4889 h 1999944"/>
              <a:gd name="connsiteX7" fmla="*/ 676893 w 1721922"/>
              <a:gd name="connsiteY7" fmla="*/ 82079 h 1999944"/>
              <a:gd name="connsiteX8" fmla="*/ 789709 w 1721922"/>
              <a:gd name="connsiteY8" fmla="*/ 177082 h 1999944"/>
              <a:gd name="connsiteX9" fmla="*/ 896587 w 1721922"/>
              <a:gd name="connsiteY9" fmla="*/ 307710 h 1999944"/>
              <a:gd name="connsiteX10" fmla="*/ 991589 w 1721922"/>
              <a:gd name="connsiteY10" fmla="*/ 426464 h 1999944"/>
              <a:gd name="connsiteX11" fmla="*/ 1039091 w 1721922"/>
              <a:gd name="connsiteY11" fmla="*/ 557092 h 1999944"/>
              <a:gd name="connsiteX12" fmla="*/ 1098467 w 1721922"/>
              <a:gd name="connsiteY12" fmla="*/ 646157 h 1999944"/>
              <a:gd name="connsiteX13" fmla="*/ 1157844 w 1721922"/>
              <a:gd name="connsiteY13" fmla="*/ 806474 h 1999944"/>
              <a:gd name="connsiteX14" fmla="*/ 1235033 w 1721922"/>
              <a:gd name="connsiteY14" fmla="*/ 960853 h 1999944"/>
              <a:gd name="connsiteX15" fmla="*/ 1324098 w 1721922"/>
              <a:gd name="connsiteY15" fmla="*/ 1085544 h 1999944"/>
              <a:gd name="connsiteX16" fmla="*/ 1430976 w 1721922"/>
              <a:gd name="connsiteY16" fmla="*/ 1222110 h 1999944"/>
              <a:gd name="connsiteX17" fmla="*/ 1502228 w 1721922"/>
              <a:gd name="connsiteY17" fmla="*/ 1323051 h 1999944"/>
              <a:gd name="connsiteX18" fmla="*/ 1585356 w 1721922"/>
              <a:gd name="connsiteY18" fmla="*/ 1465554 h 1999944"/>
              <a:gd name="connsiteX19" fmla="*/ 1632857 w 1721922"/>
              <a:gd name="connsiteY19" fmla="*/ 1631809 h 1999944"/>
              <a:gd name="connsiteX20" fmla="*/ 1692233 w 1721922"/>
              <a:gd name="connsiteY20" fmla="*/ 1839627 h 1999944"/>
              <a:gd name="connsiteX21" fmla="*/ 1721922 w 1721922"/>
              <a:gd name="connsiteY21" fmla="*/ 1999944 h 1999944"/>
              <a:gd name="connsiteX0" fmla="*/ 0 w 1668483"/>
              <a:gd name="connsiteY0" fmla="*/ 260209 h 1999944"/>
              <a:gd name="connsiteX1" fmla="*/ 59376 w 1668483"/>
              <a:gd name="connsiteY1" fmla="*/ 171144 h 1999944"/>
              <a:gd name="connsiteX2" fmla="*/ 106878 w 1668483"/>
              <a:gd name="connsiteY2" fmla="*/ 105830 h 1999944"/>
              <a:gd name="connsiteX3" fmla="*/ 160317 w 1668483"/>
              <a:gd name="connsiteY3" fmla="*/ 34578 h 1999944"/>
              <a:gd name="connsiteX4" fmla="*/ 273132 w 1668483"/>
              <a:gd name="connsiteY4" fmla="*/ 10827 h 1999944"/>
              <a:gd name="connsiteX5" fmla="*/ 385948 w 1668483"/>
              <a:gd name="connsiteY5" fmla="*/ 4889 h 1999944"/>
              <a:gd name="connsiteX6" fmla="*/ 623454 w 1668483"/>
              <a:gd name="connsiteY6" fmla="*/ 82079 h 1999944"/>
              <a:gd name="connsiteX7" fmla="*/ 736270 w 1668483"/>
              <a:gd name="connsiteY7" fmla="*/ 177082 h 1999944"/>
              <a:gd name="connsiteX8" fmla="*/ 843148 w 1668483"/>
              <a:gd name="connsiteY8" fmla="*/ 307710 h 1999944"/>
              <a:gd name="connsiteX9" fmla="*/ 938150 w 1668483"/>
              <a:gd name="connsiteY9" fmla="*/ 426464 h 1999944"/>
              <a:gd name="connsiteX10" fmla="*/ 985652 w 1668483"/>
              <a:gd name="connsiteY10" fmla="*/ 557092 h 1999944"/>
              <a:gd name="connsiteX11" fmla="*/ 1045028 w 1668483"/>
              <a:gd name="connsiteY11" fmla="*/ 646157 h 1999944"/>
              <a:gd name="connsiteX12" fmla="*/ 1104405 w 1668483"/>
              <a:gd name="connsiteY12" fmla="*/ 806474 h 1999944"/>
              <a:gd name="connsiteX13" fmla="*/ 1181594 w 1668483"/>
              <a:gd name="connsiteY13" fmla="*/ 960853 h 1999944"/>
              <a:gd name="connsiteX14" fmla="*/ 1270659 w 1668483"/>
              <a:gd name="connsiteY14" fmla="*/ 1085544 h 1999944"/>
              <a:gd name="connsiteX15" fmla="*/ 1377537 w 1668483"/>
              <a:gd name="connsiteY15" fmla="*/ 1222110 h 1999944"/>
              <a:gd name="connsiteX16" fmla="*/ 1448789 w 1668483"/>
              <a:gd name="connsiteY16" fmla="*/ 1323051 h 1999944"/>
              <a:gd name="connsiteX17" fmla="*/ 1531917 w 1668483"/>
              <a:gd name="connsiteY17" fmla="*/ 1465554 h 1999944"/>
              <a:gd name="connsiteX18" fmla="*/ 1579418 w 1668483"/>
              <a:gd name="connsiteY18" fmla="*/ 1631809 h 1999944"/>
              <a:gd name="connsiteX19" fmla="*/ 1638794 w 1668483"/>
              <a:gd name="connsiteY19" fmla="*/ 1839627 h 1999944"/>
              <a:gd name="connsiteX20" fmla="*/ 1668483 w 1668483"/>
              <a:gd name="connsiteY20" fmla="*/ 1999944 h 1999944"/>
              <a:gd name="connsiteX0" fmla="*/ 0 w 1609107"/>
              <a:gd name="connsiteY0" fmla="*/ 171144 h 1999944"/>
              <a:gd name="connsiteX1" fmla="*/ 47502 w 1609107"/>
              <a:gd name="connsiteY1" fmla="*/ 105830 h 1999944"/>
              <a:gd name="connsiteX2" fmla="*/ 100941 w 1609107"/>
              <a:gd name="connsiteY2" fmla="*/ 34578 h 1999944"/>
              <a:gd name="connsiteX3" fmla="*/ 213756 w 1609107"/>
              <a:gd name="connsiteY3" fmla="*/ 10827 h 1999944"/>
              <a:gd name="connsiteX4" fmla="*/ 326572 w 1609107"/>
              <a:gd name="connsiteY4" fmla="*/ 4889 h 1999944"/>
              <a:gd name="connsiteX5" fmla="*/ 564078 w 1609107"/>
              <a:gd name="connsiteY5" fmla="*/ 82079 h 1999944"/>
              <a:gd name="connsiteX6" fmla="*/ 676894 w 1609107"/>
              <a:gd name="connsiteY6" fmla="*/ 177082 h 1999944"/>
              <a:gd name="connsiteX7" fmla="*/ 783772 w 1609107"/>
              <a:gd name="connsiteY7" fmla="*/ 307710 h 1999944"/>
              <a:gd name="connsiteX8" fmla="*/ 878774 w 1609107"/>
              <a:gd name="connsiteY8" fmla="*/ 426464 h 1999944"/>
              <a:gd name="connsiteX9" fmla="*/ 926276 w 1609107"/>
              <a:gd name="connsiteY9" fmla="*/ 557092 h 1999944"/>
              <a:gd name="connsiteX10" fmla="*/ 985652 w 1609107"/>
              <a:gd name="connsiteY10" fmla="*/ 646157 h 1999944"/>
              <a:gd name="connsiteX11" fmla="*/ 1045029 w 1609107"/>
              <a:gd name="connsiteY11" fmla="*/ 806474 h 1999944"/>
              <a:gd name="connsiteX12" fmla="*/ 1122218 w 1609107"/>
              <a:gd name="connsiteY12" fmla="*/ 960853 h 1999944"/>
              <a:gd name="connsiteX13" fmla="*/ 1211283 w 1609107"/>
              <a:gd name="connsiteY13" fmla="*/ 1085544 h 1999944"/>
              <a:gd name="connsiteX14" fmla="*/ 1318161 w 1609107"/>
              <a:gd name="connsiteY14" fmla="*/ 1222110 h 1999944"/>
              <a:gd name="connsiteX15" fmla="*/ 1389413 w 1609107"/>
              <a:gd name="connsiteY15" fmla="*/ 1323051 h 1999944"/>
              <a:gd name="connsiteX16" fmla="*/ 1472541 w 1609107"/>
              <a:gd name="connsiteY16" fmla="*/ 1465554 h 1999944"/>
              <a:gd name="connsiteX17" fmla="*/ 1520042 w 1609107"/>
              <a:gd name="connsiteY17" fmla="*/ 1631809 h 1999944"/>
              <a:gd name="connsiteX18" fmla="*/ 1579418 w 1609107"/>
              <a:gd name="connsiteY18" fmla="*/ 1839627 h 1999944"/>
              <a:gd name="connsiteX19" fmla="*/ 1609107 w 1609107"/>
              <a:gd name="connsiteY19" fmla="*/ 1999944 h 1999944"/>
              <a:gd name="connsiteX0" fmla="*/ 0 w 1561605"/>
              <a:gd name="connsiteY0" fmla="*/ 105830 h 1999944"/>
              <a:gd name="connsiteX1" fmla="*/ 53439 w 1561605"/>
              <a:gd name="connsiteY1" fmla="*/ 34578 h 1999944"/>
              <a:gd name="connsiteX2" fmla="*/ 166254 w 1561605"/>
              <a:gd name="connsiteY2" fmla="*/ 10827 h 1999944"/>
              <a:gd name="connsiteX3" fmla="*/ 279070 w 1561605"/>
              <a:gd name="connsiteY3" fmla="*/ 4889 h 1999944"/>
              <a:gd name="connsiteX4" fmla="*/ 516576 w 1561605"/>
              <a:gd name="connsiteY4" fmla="*/ 82079 h 1999944"/>
              <a:gd name="connsiteX5" fmla="*/ 629392 w 1561605"/>
              <a:gd name="connsiteY5" fmla="*/ 177082 h 1999944"/>
              <a:gd name="connsiteX6" fmla="*/ 736270 w 1561605"/>
              <a:gd name="connsiteY6" fmla="*/ 307710 h 1999944"/>
              <a:gd name="connsiteX7" fmla="*/ 831272 w 1561605"/>
              <a:gd name="connsiteY7" fmla="*/ 426464 h 1999944"/>
              <a:gd name="connsiteX8" fmla="*/ 878774 w 1561605"/>
              <a:gd name="connsiteY8" fmla="*/ 557092 h 1999944"/>
              <a:gd name="connsiteX9" fmla="*/ 938150 w 1561605"/>
              <a:gd name="connsiteY9" fmla="*/ 646157 h 1999944"/>
              <a:gd name="connsiteX10" fmla="*/ 997527 w 1561605"/>
              <a:gd name="connsiteY10" fmla="*/ 806474 h 1999944"/>
              <a:gd name="connsiteX11" fmla="*/ 1074716 w 1561605"/>
              <a:gd name="connsiteY11" fmla="*/ 960853 h 1999944"/>
              <a:gd name="connsiteX12" fmla="*/ 1163781 w 1561605"/>
              <a:gd name="connsiteY12" fmla="*/ 1085544 h 1999944"/>
              <a:gd name="connsiteX13" fmla="*/ 1270659 w 1561605"/>
              <a:gd name="connsiteY13" fmla="*/ 1222110 h 1999944"/>
              <a:gd name="connsiteX14" fmla="*/ 1341911 w 1561605"/>
              <a:gd name="connsiteY14" fmla="*/ 1323051 h 1999944"/>
              <a:gd name="connsiteX15" fmla="*/ 1425039 w 1561605"/>
              <a:gd name="connsiteY15" fmla="*/ 1465554 h 1999944"/>
              <a:gd name="connsiteX16" fmla="*/ 1472540 w 1561605"/>
              <a:gd name="connsiteY16" fmla="*/ 1631809 h 1999944"/>
              <a:gd name="connsiteX17" fmla="*/ 1531916 w 1561605"/>
              <a:gd name="connsiteY17" fmla="*/ 1839627 h 1999944"/>
              <a:gd name="connsiteX18" fmla="*/ 1561605 w 1561605"/>
              <a:gd name="connsiteY18" fmla="*/ 1999944 h 1999944"/>
              <a:gd name="connsiteX0" fmla="*/ 0 w 1508166"/>
              <a:gd name="connsiteY0" fmla="*/ 34578 h 1999944"/>
              <a:gd name="connsiteX1" fmla="*/ 112815 w 1508166"/>
              <a:gd name="connsiteY1" fmla="*/ 10827 h 1999944"/>
              <a:gd name="connsiteX2" fmla="*/ 225631 w 1508166"/>
              <a:gd name="connsiteY2" fmla="*/ 4889 h 1999944"/>
              <a:gd name="connsiteX3" fmla="*/ 463137 w 1508166"/>
              <a:gd name="connsiteY3" fmla="*/ 82079 h 1999944"/>
              <a:gd name="connsiteX4" fmla="*/ 575953 w 1508166"/>
              <a:gd name="connsiteY4" fmla="*/ 177082 h 1999944"/>
              <a:gd name="connsiteX5" fmla="*/ 682831 w 1508166"/>
              <a:gd name="connsiteY5" fmla="*/ 307710 h 1999944"/>
              <a:gd name="connsiteX6" fmla="*/ 777833 w 1508166"/>
              <a:gd name="connsiteY6" fmla="*/ 426464 h 1999944"/>
              <a:gd name="connsiteX7" fmla="*/ 825335 w 1508166"/>
              <a:gd name="connsiteY7" fmla="*/ 557092 h 1999944"/>
              <a:gd name="connsiteX8" fmla="*/ 884711 w 1508166"/>
              <a:gd name="connsiteY8" fmla="*/ 646157 h 1999944"/>
              <a:gd name="connsiteX9" fmla="*/ 944088 w 1508166"/>
              <a:gd name="connsiteY9" fmla="*/ 806474 h 1999944"/>
              <a:gd name="connsiteX10" fmla="*/ 1021277 w 1508166"/>
              <a:gd name="connsiteY10" fmla="*/ 960853 h 1999944"/>
              <a:gd name="connsiteX11" fmla="*/ 1110342 w 1508166"/>
              <a:gd name="connsiteY11" fmla="*/ 1085544 h 1999944"/>
              <a:gd name="connsiteX12" fmla="*/ 1217220 w 1508166"/>
              <a:gd name="connsiteY12" fmla="*/ 1222110 h 1999944"/>
              <a:gd name="connsiteX13" fmla="*/ 1288472 w 1508166"/>
              <a:gd name="connsiteY13" fmla="*/ 1323051 h 1999944"/>
              <a:gd name="connsiteX14" fmla="*/ 1371600 w 1508166"/>
              <a:gd name="connsiteY14" fmla="*/ 1465554 h 1999944"/>
              <a:gd name="connsiteX15" fmla="*/ 1419101 w 1508166"/>
              <a:gd name="connsiteY15" fmla="*/ 1631809 h 1999944"/>
              <a:gd name="connsiteX16" fmla="*/ 1478477 w 1508166"/>
              <a:gd name="connsiteY16" fmla="*/ 1839627 h 1999944"/>
              <a:gd name="connsiteX17" fmla="*/ 1508166 w 1508166"/>
              <a:gd name="connsiteY17" fmla="*/ 1999944 h 1999944"/>
              <a:gd name="connsiteX0" fmla="*/ 0 w 1395351"/>
              <a:gd name="connsiteY0" fmla="*/ 10827 h 1999944"/>
              <a:gd name="connsiteX1" fmla="*/ 112816 w 1395351"/>
              <a:gd name="connsiteY1" fmla="*/ 4889 h 1999944"/>
              <a:gd name="connsiteX2" fmla="*/ 350322 w 1395351"/>
              <a:gd name="connsiteY2" fmla="*/ 82079 h 1999944"/>
              <a:gd name="connsiteX3" fmla="*/ 463138 w 1395351"/>
              <a:gd name="connsiteY3" fmla="*/ 177082 h 1999944"/>
              <a:gd name="connsiteX4" fmla="*/ 570016 w 1395351"/>
              <a:gd name="connsiteY4" fmla="*/ 307710 h 1999944"/>
              <a:gd name="connsiteX5" fmla="*/ 665018 w 1395351"/>
              <a:gd name="connsiteY5" fmla="*/ 426464 h 1999944"/>
              <a:gd name="connsiteX6" fmla="*/ 712520 w 1395351"/>
              <a:gd name="connsiteY6" fmla="*/ 557092 h 1999944"/>
              <a:gd name="connsiteX7" fmla="*/ 771896 w 1395351"/>
              <a:gd name="connsiteY7" fmla="*/ 646157 h 1999944"/>
              <a:gd name="connsiteX8" fmla="*/ 831273 w 1395351"/>
              <a:gd name="connsiteY8" fmla="*/ 806474 h 1999944"/>
              <a:gd name="connsiteX9" fmla="*/ 908462 w 1395351"/>
              <a:gd name="connsiteY9" fmla="*/ 960853 h 1999944"/>
              <a:gd name="connsiteX10" fmla="*/ 997527 w 1395351"/>
              <a:gd name="connsiteY10" fmla="*/ 1085544 h 1999944"/>
              <a:gd name="connsiteX11" fmla="*/ 1104405 w 1395351"/>
              <a:gd name="connsiteY11" fmla="*/ 1222110 h 1999944"/>
              <a:gd name="connsiteX12" fmla="*/ 1175657 w 1395351"/>
              <a:gd name="connsiteY12" fmla="*/ 1323051 h 1999944"/>
              <a:gd name="connsiteX13" fmla="*/ 1258785 w 1395351"/>
              <a:gd name="connsiteY13" fmla="*/ 1465554 h 1999944"/>
              <a:gd name="connsiteX14" fmla="*/ 1306286 w 1395351"/>
              <a:gd name="connsiteY14" fmla="*/ 1631809 h 1999944"/>
              <a:gd name="connsiteX15" fmla="*/ 1365662 w 1395351"/>
              <a:gd name="connsiteY15" fmla="*/ 1839627 h 1999944"/>
              <a:gd name="connsiteX16" fmla="*/ 1395351 w 1395351"/>
              <a:gd name="connsiteY16" fmla="*/ 1999944 h 1999944"/>
              <a:gd name="connsiteX0" fmla="*/ 0 w 1282535"/>
              <a:gd name="connsiteY0" fmla="*/ 0 h 1995055"/>
              <a:gd name="connsiteX1" fmla="*/ 237506 w 1282535"/>
              <a:gd name="connsiteY1" fmla="*/ 77190 h 1995055"/>
              <a:gd name="connsiteX2" fmla="*/ 350322 w 1282535"/>
              <a:gd name="connsiteY2" fmla="*/ 172193 h 1995055"/>
              <a:gd name="connsiteX3" fmla="*/ 457200 w 1282535"/>
              <a:gd name="connsiteY3" fmla="*/ 302821 h 1995055"/>
              <a:gd name="connsiteX4" fmla="*/ 552202 w 1282535"/>
              <a:gd name="connsiteY4" fmla="*/ 421575 h 1995055"/>
              <a:gd name="connsiteX5" fmla="*/ 599704 w 1282535"/>
              <a:gd name="connsiteY5" fmla="*/ 552203 h 1995055"/>
              <a:gd name="connsiteX6" fmla="*/ 659080 w 1282535"/>
              <a:gd name="connsiteY6" fmla="*/ 641268 h 1995055"/>
              <a:gd name="connsiteX7" fmla="*/ 718457 w 1282535"/>
              <a:gd name="connsiteY7" fmla="*/ 801585 h 1995055"/>
              <a:gd name="connsiteX8" fmla="*/ 795646 w 1282535"/>
              <a:gd name="connsiteY8" fmla="*/ 955964 h 1995055"/>
              <a:gd name="connsiteX9" fmla="*/ 884711 w 1282535"/>
              <a:gd name="connsiteY9" fmla="*/ 1080655 h 1995055"/>
              <a:gd name="connsiteX10" fmla="*/ 991589 w 1282535"/>
              <a:gd name="connsiteY10" fmla="*/ 1217221 h 1995055"/>
              <a:gd name="connsiteX11" fmla="*/ 1062841 w 1282535"/>
              <a:gd name="connsiteY11" fmla="*/ 1318162 h 1995055"/>
              <a:gd name="connsiteX12" fmla="*/ 1145969 w 1282535"/>
              <a:gd name="connsiteY12" fmla="*/ 1460665 h 1995055"/>
              <a:gd name="connsiteX13" fmla="*/ 1193470 w 1282535"/>
              <a:gd name="connsiteY13" fmla="*/ 1626920 h 1995055"/>
              <a:gd name="connsiteX14" fmla="*/ 1252846 w 1282535"/>
              <a:gd name="connsiteY14" fmla="*/ 1834738 h 1995055"/>
              <a:gd name="connsiteX15" fmla="*/ 1282535 w 1282535"/>
              <a:gd name="connsiteY15" fmla="*/ 1995055 h 1995055"/>
              <a:gd name="connsiteX0" fmla="*/ 0 w 1045029"/>
              <a:gd name="connsiteY0" fmla="*/ 0 h 1917865"/>
              <a:gd name="connsiteX1" fmla="*/ 112816 w 1045029"/>
              <a:gd name="connsiteY1" fmla="*/ 95003 h 1917865"/>
              <a:gd name="connsiteX2" fmla="*/ 219694 w 1045029"/>
              <a:gd name="connsiteY2" fmla="*/ 225631 h 1917865"/>
              <a:gd name="connsiteX3" fmla="*/ 314696 w 1045029"/>
              <a:gd name="connsiteY3" fmla="*/ 344385 h 1917865"/>
              <a:gd name="connsiteX4" fmla="*/ 362198 w 1045029"/>
              <a:gd name="connsiteY4" fmla="*/ 475013 h 1917865"/>
              <a:gd name="connsiteX5" fmla="*/ 421574 w 1045029"/>
              <a:gd name="connsiteY5" fmla="*/ 564078 h 1917865"/>
              <a:gd name="connsiteX6" fmla="*/ 480951 w 1045029"/>
              <a:gd name="connsiteY6" fmla="*/ 724395 h 1917865"/>
              <a:gd name="connsiteX7" fmla="*/ 558140 w 1045029"/>
              <a:gd name="connsiteY7" fmla="*/ 878774 h 1917865"/>
              <a:gd name="connsiteX8" fmla="*/ 647205 w 1045029"/>
              <a:gd name="connsiteY8" fmla="*/ 1003465 h 1917865"/>
              <a:gd name="connsiteX9" fmla="*/ 754083 w 1045029"/>
              <a:gd name="connsiteY9" fmla="*/ 1140031 h 1917865"/>
              <a:gd name="connsiteX10" fmla="*/ 825335 w 1045029"/>
              <a:gd name="connsiteY10" fmla="*/ 1240972 h 1917865"/>
              <a:gd name="connsiteX11" fmla="*/ 908463 w 1045029"/>
              <a:gd name="connsiteY11" fmla="*/ 1383475 h 1917865"/>
              <a:gd name="connsiteX12" fmla="*/ 955964 w 1045029"/>
              <a:gd name="connsiteY12" fmla="*/ 1549730 h 1917865"/>
              <a:gd name="connsiteX13" fmla="*/ 1015340 w 1045029"/>
              <a:gd name="connsiteY13" fmla="*/ 1757548 h 1917865"/>
              <a:gd name="connsiteX14" fmla="*/ 1045029 w 1045029"/>
              <a:gd name="connsiteY14" fmla="*/ 1917865 h 1917865"/>
              <a:gd name="connsiteX0" fmla="*/ 0 w 932213"/>
              <a:gd name="connsiteY0" fmla="*/ 0 h 1822862"/>
              <a:gd name="connsiteX1" fmla="*/ 106878 w 932213"/>
              <a:gd name="connsiteY1" fmla="*/ 130628 h 1822862"/>
              <a:gd name="connsiteX2" fmla="*/ 201880 w 932213"/>
              <a:gd name="connsiteY2" fmla="*/ 249382 h 1822862"/>
              <a:gd name="connsiteX3" fmla="*/ 249382 w 932213"/>
              <a:gd name="connsiteY3" fmla="*/ 380010 h 1822862"/>
              <a:gd name="connsiteX4" fmla="*/ 308758 w 932213"/>
              <a:gd name="connsiteY4" fmla="*/ 469075 h 1822862"/>
              <a:gd name="connsiteX5" fmla="*/ 368135 w 932213"/>
              <a:gd name="connsiteY5" fmla="*/ 629392 h 1822862"/>
              <a:gd name="connsiteX6" fmla="*/ 445324 w 932213"/>
              <a:gd name="connsiteY6" fmla="*/ 783771 h 1822862"/>
              <a:gd name="connsiteX7" fmla="*/ 534389 w 932213"/>
              <a:gd name="connsiteY7" fmla="*/ 908462 h 1822862"/>
              <a:gd name="connsiteX8" fmla="*/ 641267 w 932213"/>
              <a:gd name="connsiteY8" fmla="*/ 1045028 h 1822862"/>
              <a:gd name="connsiteX9" fmla="*/ 712519 w 932213"/>
              <a:gd name="connsiteY9" fmla="*/ 1145969 h 1822862"/>
              <a:gd name="connsiteX10" fmla="*/ 795647 w 932213"/>
              <a:gd name="connsiteY10" fmla="*/ 1288472 h 1822862"/>
              <a:gd name="connsiteX11" fmla="*/ 843148 w 932213"/>
              <a:gd name="connsiteY11" fmla="*/ 1454727 h 1822862"/>
              <a:gd name="connsiteX12" fmla="*/ 902524 w 932213"/>
              <a:gd name="connsiteY12" fmla="*/ 1662545 h 1822862"/>
              <a:gd name="connsiteX13" fmla="*/ 932213 w 932213"/>
              <a:gd name="connsiteY13" fmla="*/ 1822862 h 1822862"/>
              <a:gd name="connsiteX0" fmla="*/ 0 w 825335"/>
              <a:gd name="connsiteY0" fmla="*/ 0 h 1692234"/>
              <a:gd name="connsiteX1" fmla="*/ 95002 w 825335"/>
              <a:gd name="connsiteY1" fmla="*/ 118754 h 1692234"/>
              <a:gd name="connsiteX2" fmla="*/ 142504 w 825335"/>
              <a:gd name="connsiteY2" fmla="*/ 249382 h 1692234"/>
              <a:gd name="connsiteX3" fmla="*/ 201880 w 825335"/>
              <a:gd name="connsiteY3" fmla="*/ 338447 h 1692234"/>
              <a:gd name="connsiteX4" fmla="*/ 261257 w 825335"/>
              <a:gd name="connsiteY4" fmla="*/ 498764 h 1692234"/>
              <a:gd name="connsiteX5" fmla="*/ 338446 w 825335"/>
              <a:gd name="connsiteY5" fmla="*/ 653143 h 1692234"/>
              <a:gd name="connsiteX6" fmla="*/ 427511 w 825335"/>
              <a:gd name="connsiteY6" fmla="*/ 777834 h 1692234"/>
              <a:gd name="connsiteX7" fmla="*/ 534389 w 825335"/>
              <a:gd name="connsiteY7" fmla="*/ 914400 h 1692234"/>
              <a:gd name="connsiteX8" fmla="*/ 605641 w 825335"/>
              <a:gd name="connsiteY8" fmla="*/ 1015341 h 1692234"/>
              <a:gd name="connsiteX9" fmla="*/ 688769 w 825335"/>
              <a:gd name="connsiteY9" fmla="*/ 1157844 h 1692234"/>
              <a:gd name="connsiteX10" fmla="*/ 736270 w 825335"/>
              <a:gd name="connsiteY10" fmla="*/ 1324099 h 1692234"/>
              <a:gd name="connsiteX11" fmla="*/ 795646 w 825335"/>
              <a:gd name="connsiteY11" fmla="*/ 1531917 h 1692234"/>
              <a:gd name="connsiteX12" fmla="*/ 825335 w 825335"/>
              <a:gd name="connsiteY12" fmla="*/ 1692234 h 1692234"/>
              <a:gd name="connsiteX0" fmla="*/ 0 w 730333"/>
              <a:gd name="connsiteY0" fmla="*/ 0 h 1573480"/>
              <a:gd name="connsiteX1" fmla="*/ 47502 w 730333"/>
              <a:gd name="connsiteY1" fmla="*/ 130628 h 1573480"/>
              <a:gd name="connsiteX2" fmla="*/ 106878 w 730333"/>
              <a:gd name="connsiteY2" fmla="*/ 219693 h 1573480"/>
              <a:gd name="connsiteX3" fmla="*/ 166255 w 730333"/>
              <a:gd name="connsiteY3" fmla="*/ 380010 h 1573480"/>
              <a:gd name="connsiteX4" fmla="*/ 243444 w 730333"/>
              <a:gd name="connsiteY4" fmla="*/ 534389 h 1573480"/>
              <a:gd name="connsiteX5" fmla="*/ 332509 w 730333"/>
              <a:gd name="connsiteY5" fmla="*/ 659080 h 1573480"/>
              <a:gd name="connsiteX6" fmla="*/ 439387 w 730333"/>
              <a:gd name="connsiteY6" fmla="*/ 795646 h 1573480"/>
              <a:gd name="connsiteX7" fmla="*/ 510639 w 730333"/>
              <a:gd name="connsiteY7" fmla="*/ 896587 h 1573480"/>
              <a:gd name="connsiteX8" fmla="*/ 593767 w 730333"/>
              <a:gd name="connsiteY8" fmla="*/ 1039090 h 1573480"/>
              <a:gd name="connsiteX9" fmla="*/ 641268 w 730333"/>
              <a:gd name="connsiteY9" fmla="*/ 1205345 h 1573480"/>
              <a:gd name="connsiteX10" fmla="*/ 700644 w 730333"/>
              <a:gd name="connsiteY10" fmla="*/ 1413163 h 1573480"/>
              <a:gd name="connsiteX11" fmla="*/ 730333 w 730333"/>
              <a:gd name="connsiteY11" fmla="*/ 1573480 h 1573480"/>
              <a:gd name="connsiteX0" fmla="*/ 0 w 682831"/>
              <a:gd name="connsiteY0" fmla="*/ 0 h 1442852"/>
              <a:gd name="connsiteX1" fmla="*/ 59376 w 682831"/>
              <a:gd name="connsiteY1" fmla="*/ 89065 h 1442852"/>
              <a:gd name="connsiteX2" fmla="*/ 118753 w 682831"/>
              <a:gd name="connsiteY2" fmla="*/ 249382 h 1442852"/>
              <a:gd name="connsiteX3" fmla="*/ 195942 w 682831"/>
              <a:gd name="connsiteY3" fmla="*/ 403761 h 1442852"/>
              <a:gd name="connsiteX4" fmla="*/ 285007 w 682831"/>
              <a:gd name="connsiteY4" fmla="*/ 528452 h 1442852"/>
              <a:gd name="connsiteX5" fmla="*/ 391885 w 682831"/>
              <a:gd name="connsiteY5" fmla="*/ 665018 h 1442852"/>
              <a:gd name="connsiteX6" fmla="*/ 463137 w 682831"/>
              <a:gd name="connsiteY6" fmla="*/ 765959 h 1442852"/>
              <a:gd name="connsiteX7" fmla="*/ 546265 w 682831"/>
              <a:gd name="connsiteY7" fmla="*/ 908462 h 1442852"/>
              <a:gd name="connsiteX8" fmla="*/ 593766 w 682831"/>
              <a:gd name="connsiteY8" fmla="*/ 1074717 h 1442852"/>
              <a:gd name="connsiteX9" fmla="*/ 653142 w 682831"/>
              <a:gd name="connsiteY9" fmla="*/ 1282535 h 1442852"/>
              <a:gd name="connsiteX10" fmla="*/ 682831 w 682831"/>
              <a:gd name="connsiteY10" fmla="*/ 1442852 h 1442852"/>
              <a:gd name="connsiteX0" fmla="*/ 0 w 623455"/>
              <a:gd name="connsiteY0" fmla="*/ 0 h 1353787"/>
              <a:gd name="connsiteX1" fmla="*/ 59377 w 623455"/>
              <a:gd name="connsiteY1" fmla="*/ 160317 h 1353787"/>
              <a:gd name="connsiteX2" fmla="*/ 136566 w 623455"/>
              <a:gd name="connsiteY2" fmla="*/ 314696 h 1353787"/>
              <a:gd name="connsiteX3" fmla="*/ 225631 w 623455"/>
              <a:gd name="connsiteY3" fmla="*/ 439387 h 1353787"/>
              <a:gd name="connsiteX4" fmla="*/ 332509 w 623455"/>
              <a:gd name="connsiteY4" fmla="*/ 575953 h 1353787"/>
              <a:gd name="connsiteX5" fmla="*/ 403761 w 623455"/>
              <a:gd name="connsiteY5" fmla="*/ 676894 h 1353787"/>
              <a:gd name="connsiteX6" fmla="*/ 486889 w 623455"/>
              <a:gd name="connsiteY6" fmla="*/ 819397 h 1353787"/>
              <a:gd name="connsiteX7" fmla="*/ 534390 w 623455"/>
              <a:gd name="connsiteY7" fmla="*/ 985652 h 1353787"/>
              <a:gd name="connsiteX8" fmla="*/ 593766 w 623455"/>
              <a:gd name="connsiteY8" fmla="*/ 1193470 h 1353787"/>
              <a:gd name="connsiteX9" fmla="*/ 623455 w 623455"/>
              <a:gd name="connsiteY9" fmla="*/ 1353787 h 1353787"/>
              <a:gd name="connsiteX0" fmla="*/ 0 w 564078"/>
              <a:gd name="connsiteY0" fmla="*/ 0 h 1193470"/>
              <a:gd name="connsiteX1" fmla="*/ 77189 w 564078"/>
              <a:gd name="connsiteY1" fmla="*/ 154379 h 1193470"/>
              <a:gd name="connsiteX2" fmla="*/ 166254 w 564078"/>
              <a:gd name="connsiteY2" fmla="*/ 279070 h 1193470"/>
              <a:gd name="connsiteX3" fmla="*/ 273132 w 564078"/>
              <a:gd name="connsiteY3" fmla="*/ 415636 h 1193470"/>
              <a:gd name="connsiteX4" fmla="*/ 344384 w 564078"/>
              <a:gd name="connsiteY4" fmla="*/ 516577 h 1193470"/>
              <a:gd name="connsiteX5" fmla="*/ 427512 w 564078"/>
              <a:gd name="connsiteY5" fmla="*/ 659080 h 1193470"/>
              <a:gd name="connsiteX6" fmla="*/ 475013 w 564078"/>
              <a:gd name="connsiteY6" fmla="*/ 825335 h 1193470"/>
              <a:gd name="connsiteX7" fmla="*/ 534389 w 564078"/>
              <a:gd name="connsiteY7" fmla="*/ 1033153 h 1193470"/>
              <a:gd name="connsiteX8" fmla="*/ 564078 w 564078"/>
              <a:gd name="connsiteY8" fmla="*/ 1193470 h 1193470"/>
              <a:gd name="connsiteX0" fmla="*/ 0 w 560181"/>
              <a:gd name="connsiteY0" fmla="*/ 0 h 1185831"/>
              <a:gd name="connsiteX1" fmla="*/ 73292 w 560181"/>
              <a:gd name="connsiteY1" fmla="*/ 146740 h 1185831"/>
              <a:gd name="connsiteX2" fmla="*/ 162357 w 560181"/>
              <a:gd name="connsiteY2" fmla="*/ 271431 h 1185831"/>
              <a:gd name="connsiteX3" fmla="*/ 269235 w 560181"/>
              <a:gd name="connsiteY3" fmla="*/ 407997 h 1185831"/>
              <a:gd name="connsiteX4" fmla="*/ 340487 w 560181"/>
              <a:gd name="connsiteY4" fmla="*/ 508938 h 1185831"/>
              <a:gd name="connsiteX5" fmla="*/ 423615 w 560181"/>
              <a:gd name="connsiteY5" fmla="*/ 651441 h 1185831"/>
              <a:gd name="connsiteX6" fmla="*/ 471116 w 560181"/>
              <a:gd name="connsiteY6" fmla="*/ 817696 h 1185831"/>
              <a:gd name="connsiteX7" fmla="*/ 530492 w 560181"/>
              <a:gd name="connsiteY7" fmla="*/ 1025514 h 1185831"/>
              <a:gd name="connsiteX8" fmla="*/ 560181 w 560181"/>
              <a:gd name="connsiteY8" fmla="*/ 1185831 h 118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181" h="1185831">
                <a:moveTo>
                  <a:pt x="0" y="0"/>
                </a:moveTo>
                <a:cubicBezTo>
                  <a:pt x="22761" y="52449"/>
                  <a:pt x="46233" y="101502"/>
                  <a:pt x="73292" y="146740"/>
                </a:cubicBezTo>
                <a:cubicBezTo>
                  <a:pt x="100351" y="191978"/>
                  <a:pt x="129700" y="227888"/>
                  <a:pt x="162357" y="271431"/>
                </a:cubicBezTo>
                <a:cubicBezTo>
                  <a:pt x="195014" y="314974"/>
                  <a:pt x="239547" y="368412"/>
                  <a:pt x="269235" y="407997"/>
                </a:cubicBezTo>
                <a:cubicBezTo>
                  <a:pt x="298923" y="447582"/>
                  <a:pt x="314757" y="468364"/>
                  <a:pt x="340487" y="508938"/>
                </a:cubicBezTo>
                <a:cubicBezTo>
                  <a:pt x="366217" y="549512"/>
                  <a:pt x="401844" y="599981"/>
                  <a:pt x="423615" y="651441"/>
                </a:cubicBezTo>
                <a:cubicBezTo>
                  <a:pt x="445386" y="702901"/>
                  <a:pt x="471116" y="817696"/>
                  <a:pt x="471116" y="817696"/>
                </a:cubicBezTo>
                <a:cubicBezTo>
                  <a:pt x="488929" y="880042"/>
                  <a:pt x="515648" y="964158"/>
                  <a:pt x="530492" y="1025514"/>
                </a:cubicBezTo>
                <a:cubicBezTo>
                  <a:pt x="545336" y="1086870"/>
                  <a:pt x="554243" y="1157132"/>
                  <a:pt x="560181" y="1185831"/>
                </a:cubicBezTo>
              </a:path>
            </a:pathLst>
          </a:custGeom>
          <a:noFill/>
          <a:ln w="57150" cap="flat" cmpd="sng" algn="ctr">
            <a:solidFill>
              <a:srgbClr val="FF66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39" name="Volný tvar 38"/>
          <p:cNvSpPr/>
          <p:nvPr/>
        </p:nvSpPr>
        <p:spPr>
          <a:xfrm>
            <a:off x="3667661" y="2832591"/>
            <a:ext cx="528101" cy="551864"/>
          </a:xfrm>
          <a:custGeom>
            <a:avLst/>
            <a:gdLst>
              <a:gd name="connsiteX0" fmla="*/ 653143 w 1354534"/>
              <a:gd name="connsiteY0" fmla="*/ 0 h 1847019"/>
              <a:gd name="connsiteX1" fmla="*/ 807522 w 1354534"/>
              <a:gd name="connsiteY1" fmla="*/ 142504 h 1847019"/>
              <a:gd name="connsiteX2" fmla="*/ 902525 w 1354534"/>
              <a:gd name="connsiteY2" fmla="*/ 279070 h 1847019"/>
              <a:gd name="connsiteX3" fmla="*/ 955964 w 1354534"/>
              <a:gd name="connsiteY3" fmla="*/ 391886 h 1847019"/>
              <a:gd name="connsiteX4" fmla="*/ 944088 w 1354534"/>
              <a:gd name="connsiteY4" fmla="*/ 540327 h 1847019"/>
              <a:gd name="connsiteX5" fmla="*/ 979714 w 1354534"/>
              <a:gd name="connsiteY5" fmla="*/ 623455 h 1847019"/>
              <a:gd name="connsiteX6" fmla="*/ 1128156 w 1354534"/>
              <a:gd name="connsiteY6" fmla="*/ 760021 h 1847019"/>
              <a:gd name="connsiteX7" fmla="*/ 1330036 w 1354534"/>
              <a:gd name="connsiteY7" fmla="*/ 920338 h 1847019"/>
              <a:gd name="connsiteX8" fmla="*/ 1330036 w 1354534"/>
              <a:gd name="connsiteY8" fmla="*/ 955964 h 1847019"/>
              <a:gd name="connsiteX9" fmla="*/ 1140031 w 1354534"/>
              <a:gd name="connsiteY9" fmla="*/ 1157844 h 1847019"/>
              <a:gd name="connsiteX10" fmla="*/ 967839 w 1354534"/>
              <a:gd name="connsiteY10" fmla="*/ 1335974 h 1847019"/>
              <a:gd name="connsiteX11" fmla="*/ 955964 w 1354534"/>
              <a:gd name="connsiteY11" fmla="*/ 1359725 h 1847019"/>
              <a:gd name="connsiteX12" fmla="*/ 890649 w 1354534"/>
              <a:gd name="connsiteY12" fmla="*/ 1383475 h 1847019"/>
              <a:gd name="connsiteX13" fmla="*/ 736270 w 1354534"/>
              <a:gd name="connsiteY13" fmla="*/ 1395351 h 1847019"/>
              <a:gd name="connsiteX14" fmla="*/ 682831 w 1354534"/>
              <a:gd name="connsiteY14" fmla="*/ 1401288 h 1847019"/>
              <a:gd name="connsiteX15" fmla="*/ 617517 w 1354534"/>
              <a:gd name="connsiteY15" fmla="*/ 1454727 h 1847019"/>
              <a:gd name="connsiteX16" fmla="*/ 564078 w 1354534"/>
              <a:gd name="connsiteY16" fmla="*/ 1597231 h 1847019"/>
              <a:gd name="connsiteX17" fmla="*/ 546265 w 1354534"/>
              <a:gd name="connsiteY17" fmla="*/ 1692234 h 1847019"/>
              <a:gd name="connsiteX18" fmla="*/ 540327 w 1354534"/>
              <a:gd name="connsiteY18" fmla="*/ 1769423 h 1847019"/>
              <a:gd name="connsiteX19" fmla="*/ 445325 w 1354534"/>
              <a:gd name="connsiteY19" fmla="*/ 1822862 h 1847019"/>
              <a:gd name="connsiteX20" fmla="*/ 380010 w 1354534"/>
              <a:gd name="connsiteY20" fmla="*/ 1846613 h 1847019"/>
              <a:gd name="connsiteX21" fmla="*/ 273133 w 1354534"/>
              <a:gd name="connsiteY21" fmla="*/ 1805049 h 1847019"/>
              <a:gd name="connsiteX22" fmla="*/ 213756 w 1354534"/>
              <a:gd name="connsiteY22" fmla="*/ 1751610 h 1847019"/>
              <a:gd name="connsiteX23" fmla="*/ 124691 w 1354534"/>
              <a:gd name="connsiteY23" fmla="*/ 1739735 h 1847019"/>
              <a:gd name="connsiteX24" fmla="*/ 77190 w 1354534"/>
              <a:gd name="connsiteY24" fmla="*/ 1745673 h 1847019"/>
              <a:gd name="connsiteX25" fmla="*/ 0 w 1354534"/>
              <a:gd name="connsiteY25" fmla="*/ 1769423 h 1847019"/>
              <a:gd name="connsiteX0" fmla="*/ 807522 w 1354534"/>
              <a:gd name="connsiteY0" fmla="*/ 0 h 1704515"/>
              <a:gd name="connsiteX1" fmla="*/ 902525 w 1354534"/>
              <a:gd name="connsiteY1" fmla="*/ 136566 h 1704515"/>
              <a:gd name="connsiteX2" fmla="*/ 955964 w 1354534"/>
              <a:gd name="connsiteY2" fmla="*/ 249382 h 1704515"/>
              <a:gd name="connsiteX3" fmla="*/ 944088 w 1354534"/>
              <a:gd name="connsiteY3" fmla="*/ 397823 h 1704515"/>
              <a:gd name="connsiteX4" fmla="*/ 979714 w 1354534"/>
              <a:gd name="connsiteY4" fmla="*/ 480951 h 1704515"/>
              <a:gd name="connsiteX5" fmla="*/ 1128156 w 1354534"/>
              <a:gd name="connsiteY5" fmla="*/ 617517 h 1704515"/>
              <a:gd name="connsiteX6" fmla="*/ 1330036 w 1354534"/>
              <a:gd name="connsiteY6" fmla="*/ 777834 h 1704515"/>
              <a:gd name="connsiteX7" fmla="*/ 1330036 w 1354534"/>
              <a:gd name="connsiteY7" fmla="*/ 813460 h 1704515"/>
              <a:gd name="connsiteX8" fmla="*/ 1140031 w 1354534"/>
              <a:gd name="connsiteY8" fmla="*/ 1015340 h 1704515"/>
              <a:gd name="connsiteX9" fmla="*/ 967839 w 1354534"/>
              <a:gd name="connsiteY9" fmla="*/ 1193470 h 1704515"/>
              <a:gd name="connsiteX10" fmla="*/ 955964 w 1354534"/>
              <a:gd name="connsiteY10" fmla="*/ 1217221 h 1704515"/>
              <a:gd name="connsiteX11" fmla="*/ 890649 w 1354534"/>
              <a:gd name="connsiteY11" fmla="*/ 1240971 h 1704515"/>
              <a:gd name="connsiteX12" fmla="*/ 736270 w 1354534"/>
              <a:gd name="connsiteY12" fmla="*/ 1252847 h 1704515"/>
              <a:gd name="connsiteX13" fmla="*/ 682831 w 1354534"/>
              <a:gd name="connsiteY13" fmla="*/ 1258784 h 1704515"/>
              <a:gd name="connsiteX14" fmla="*/ 617517 w 1354534"/>
              <a:gd name="connsiteY14" fmla="*/ 1312223 h 1704515"/>
              <a:gd name="connsiteX15" fmla="*/ 564078 w 1354534"/>
              <a:gd name="connsiteY15" fmla="*/ 1454727 h 1704515"/>
              <a:gd name="connsiteX16" fmla="*/ 546265 w 1354534"/>
              <a:gd name="connsiteY16" fmla="*/ 1549730 h 1704515"/>
              <a:gd name="connsiteX17" fmla="*/ 540327 w 1354534"/>
              <a:gd name="connsiteY17" fmla="*/ 1626919 h 1704515"/>
              <a:gd name="connsiteX18" fmla="*/ 445325 w 1354534"/>
              <a:gd name="connsiteY18" fmla="*/ 1680358 h 1704515"/>
              <a:gd name="connsiteX19" fmla="*/ 380010 w 1354534"/>
              <a:gd name="connsiteY19" fmla="*/ 1704109 h 1704515"/>
              <a:gd name="connsiteX20" fmla="*/ 273133 w 1354534"/>
              <a:gd name="connsiteY20" fmla="*/ 1662545 h 1704515"/>
              <a:gd name="connsiteX21" fmla="*/ 213756 w 1354534"/>
              <a:gd name="connsiteY21" fmla="*/ 1609106 h 1704515"/>
              <a:gd name="connsiteX22" fmla="*/ 124691 w 1354534"/>
              <a:gd name="connsiteY22" fmla="*/ 1597231 h 1704515"/>
              <a:gd name="connsiteX23" fmla="*/ 77190 w 1354534"/>
              <a:gd name="connsiteY23" fmla="*/ 1603169 h 1704515"/>
              <a:gd name="connsiteX24" fmla="*/ 0 w 1354534"/>
              <a:gd name="connsiteY24" fmla="*/ 1626919 h 1704515"/>
              <a:gd name="connsiteX0" fmla="*/ 902525 w 1354534"/>
              <a:gd name="connsiteY0" fmla="*/ 0 h 1567949"/>
              <a:gd name="connsiteX1" fmla="*/ 955964 w 1354534"/>
              <a:gd name="connsiteY1" fmla="*/ 112816 h 1567949"/>
              <a:gd name="connsiteX2" fmla="*/ 944088 w 1354534"/>
              <a:gd name="connsiteY2" fmla="*/ 261257 h 1567949"/>
              <a:gd name="connsiteX3" fmla="*/ 979714 w 1354534"/>
              <a:gd name="connsiteY3" fmla="*/ 344385 h 1567949"/>
              <a:gd name="connsiteX4" fmla="*/ 1128156 w 1354534"/>
              <a:gd name="connsiteY4" fmla="*/ 480951 h 1567949"/>
              <a:gd name="connsiteX5" fmla="*/ 1330036 w 1354534"/>
              <a:gd name="connsiteY5" fmla="*/ 641268 h 1567949"/>
              <a:gd name="connsiteX6" fmla="*/ 1330036 w 1354534"/>
              <a:gd name="connsiteY6" fmla="*/ 676894 h 1567949"/>
              <a:gd name="connsiteX7" fmla="*/ 1140031 w 1354534"/>
              <a:gd name="connsiteY7" fmla="*/ 878774 h 1567949"/>
              <a:gd name="connsiteX8" fmla="*/ 967839 w 1354534"/>
              <a:gd name="connsiteY8" fmla="*/ 1056904 h 1567949"/>
              <a:gd name="connsiteX9" fmla="*/ 955964 w 1354534"/>
              <a:gd name="connsiteY9" fmla="*/ 1080655 h 1567949"/>
              <a:gd name="connsiteX10" fmla="*/ 890649 w 1354534"/>
              <a:gd name="connsiteY10" fmla="*/ 1104405 h 1567949"/>
              <a:gd name="connsiteX11" fmla="*/ 736270 w 1354534"/>
              <a:gd name="connsiteY11" fmla="*/ 1116281 h 1567949"/>
              <a:gd name="connsiteX12" fmla="*/ 682831 w 1354534"/>
              <a:gd name="connsiteY12" fmla="*/ 1122218 h 1567949"/>
              <a:gd name="connsiteX13" fmla="*/ 617517 w 1354534"/>
              <a:gd name="connsiteY13" fmla="*/ 1175657 h 1567949"/>
              <a:gd name="connsiteX14" fmla="*/ 564078 w 1354534"/>
              <a:gd name="connsiteY14" fmla="*/ 1318161 h 1567949"/>
              <a:gd name="connsiteX15" fmla="*/ 546265 w 1354534"/>
              <a:gd name="connsiteY15" fmla="*/ 1413164 h 1567949"/>
              <a:gd name="connsiteX16" fmla="*/ 540327 w 1354534"/>
              <a:gd name="connsiteY16" fmla="*/ 1490353 h 1567949"/>
              <a:gd name="connsiteX17" fmla="*/ 445325 w 1354534"/>
              <a:gd name="connsiteY17" fmla="*/ 1543792 h 1567949"/>
              <a:gd name="connsiteX18" fmla="*/ 380010 w 1354534"/>
              <a:gd name="connsiteY18" fmla="*/ 1567543 h 1567949"/>
              <a:gd name="connsiteX19" fmla="*/ 273133 w 1354534"/>
              <a:gd name="connsiteY19" fmla="*/ 1525979 h 1567949"/>
              <a:gd name="connsiteX20" fmla="*/ 213756 w 1354534"/>
              <a:gd name="connsiteY20" fmla="*/ 1472540 h 1567949"/>
              <a:gd name="connsiteX21" fmla="*/ 124691 w 1354534"/>
              <a:gd name="connsiteY21" fmla="*/ 1460665 h 1567949"/>
              <a:gd name="connsiteX22" fmla="*/ 77190 w 1354534"/>
              <a:gd name="connsiteY22" fmla="*/ 1466603 h 1567949"/>
              <a:gd name="connsiteX23" fmla="*/ 0 w 1354534"/>
              <a:gd name="connsiteY23" fmla="*/ 1490353 h 1567949"/>
              <a:gd name="connsiteX0" fmla="*/ 955964 w 1354534"/>
              <a:gd name="connsiteY0" fmla="*/ 0 h 1455133"/>
              <a:gd name="connsiteX1" fmla="*/ 944088 w 1354534"/>
              <a:gd name="connsiteY1" fmla="*/ 148441 h 1455133"/>
              <a:gd name="connsiteX2" fmla="*/ 979714 w 1354534"/>
              <a:gd name="connsiteY2" fmla="*/ 231569 h 1455133"/>
              <a:gd name="connsiteX3" fmla="*/ 1128156 w 1354534"/>
              <a:gd name="connsiteY3" fmla="*/ 368135 h 1455133"/>
              <a:gd name="connsiteX4" fmla="*/ 1330036 w 1354534"/>
              <a:gd name="connsiteY4" fmla="*/ 528452 h 1455133"/>
              <a:gd name="connsiteX5" fmla="*/ 1330036 w 1354534"/>
              <a:gd name="connsiteY5" fmla="*/ 564078 h 1455133"/>
              <a:gd name="connsiteX6" fmla="*/ 1140031 w 1354534"/>
              <a:gd name="connsiteY6" fmla="*/ 765958 h 1455133"/>
              <a:gd name="connsiteX7" fmla="*/ 967839 w 1354534"/>
              <a:gd name="connsiteY7" fmla="*/ 944088 h 1455133"/>
              <a:gd name="connsiteX8" fmla="*/ 955964 w 1354534"/>
              <a:gd name="connsiteY8" fmla="*/ 967839 h 1455133"/>
              <a:gd name="connsiteX9" fmla="*/ 890649 w 1354534"/>
              <a:gd name="connsiteY9" fmla="*/ 991589 h 1455133"/>
              <a:gd name="connsiteX10" fmla="*/ 736270 w 1354534"/>
              <a:gd name="connsiteY10" fmla="*/ 1003465 h 1455133"/>
              <a:gd name="connsiteX11" fmla="*/ 682831 w 1354534"/>
              <a:gd name="connsiteY11" fmla="*/ 1009402 h 1455133"/>
              <a:gd name="connsiteX12" fmla="*/ 617517 w 1354534"/>
              <a:gd name="connsiteY12" fmla="*/ 1062841 h 1455133"/>
              <a:gd name="connsiteX13" fmla="*/ 564078 w 1354534"/>
              <a:gd name="connsiteY13" fmla="*/ 1205345 h 1455133"/>
              <a:gd name="connsiteX14" fmla="*/ 546265 w 1354534"/>
              <a:gd name="connsiteY14" fmla="*/ 1300348 h 1455133"/>
              <a:gd name="connsiteX15" fmla="*/ 540327 w 1354534"/>
              <a:gd name="connsiteY15" fmla="*/ 1377537 h 1455133"/>
              <a:gd name="connsiteX16" fmla="*/ 445325 w 1354534"/>
              <a:gd name="connsiteY16" fmla="*/ 1430976 h 1455133"/>
              <a:gd name="connsiteX17" fmla="*/ 380010 w 1354534"/>
              <a:gd name="connsiteY17" fmla="*/ 1454727 h 1455133"/>
              <a:gd name="connsiteX18" fmla="*/ 273133 w 1354534"/>
              <a:gd name="connsiteY18" fmla="*/ 1413163 h 1455133"/>
              <a:gd name="connsiteX19" fmla="*/ 213756 w 1354534"/>
              <a:gd name="connsiteY19" fmla="*/ 1359724 h 1455133"/>
              <a:gd name="connsiteX20" fmla="*/ 124691 w 1354534"/>
              <a:gd name="connsiteY20" fmla="*/ 1347849 h 1455133"/>
              <a:gd name="connsiteX21" fmla="*/ 77190 w 1354534"/>
              <a:gd name="connsiteY21" fmla="*/ 1353787 h 1455133"/>
              <a:gd name="connsiteX22" fmla="*/ 0 w 1354534"/>
              <a:gd name="connsiteY22" fmla="*/ 1377537 h 1455133"/>
              <a:gd name="connsiteX0" fmla="*/ 944088 w 1354534"/>
              <a:gd name="connsiteY0" fmla="*/ 0 h 1306692"/>
              <a:gd name="connsiteX1" fmla="*/ 979714 w 1354534"/>
              <a:gd name="connsiteY1" fmla="*/ 83128 h 1306692"/>
              <a:gd name="connsiteX2" fmla="*/ 1128156 w 1354534"/>
              <a:gd name="connsiteY2" fmla="*/ 219694 h 1306692"/>
              <a:gd name="connsiteX3" fmla="*/ 1330036 w 1354534"/>
              <a:gd name="connsiteY3" fmla="*/ 380011 h 1306692"/>
              <a:gd name="connsiteX4" fmla="*/ 1330036 w 1354534"/>
              <a:gd name="connsiteY4" fmla="*/ 415637 h 1306692"/>
              <a:gd name="connsiteX5" fmla="*/ 1140031 w 1354534"/>
              <a:gd name="connsiteY5" fmla="*/ 617517 h 1306692"/>
              <a:gd name="connsiteX6" fmla="*/ 967839 w 1354534"/>
              <a:gd name="connsiteY6" fmla="*/ 795647 h 1306692"/>
              <a:gd name="connsiteX7" fmla="*/ 955964 w 1354534"/>
              <a:gd name="connsiteY7" fmla="*/ 819398 h 1306692"/>
              <a:gd name="connsiteX8" fmla="*/ 890649 w 1354534"/>
              <a:gd name="connsiteY8" fmla="*/ 843148 h 1306692"/>
              <a:gd name="connsiteX9" fmla="*/ 736270 w 1354534"/>
              <a:gd name="connsiteY9" fmla="*/ 855024 h 1306692"/>
              <a:gd name="connsiteX10" fmla="*/ 682831 w 1354534"/>
              <a:gd name="connsiteY10" fmla="*/ 860961 h 1306692"/>
              <a:gd name="connsiteX11" fmla="*/ 617517 w 1354534"/>
              <a:gd name="connsiteY11" fmla="*/ 914400 h 1306692"/>
              <a:gd name="connsiteX12" fmla="*/ 564078 w 1354534"/>
              <a:gd name="connsiteY12" fmla="*/ 1056904 h 1306692"/>
              <a:gd name="connsiteX13" fmla="*/ 546265 w 1354534"/>
              <a:gd name="connsiteY13" fmla="*/ 1151907 h 1306692"/>
              <a:gd name="connsiteX14" fmla="*/ 540327 w 1354534"/>
              <a:gd name="connsiteY14" fmla="*/ 1229096 h 1306692"/>
              <a:gd name="connsiteX15" fmla="*/ 445325 w 1354534"/>
              <a:gd name="connsiteY15" fmla="*/ 1282535 h 1306692"/>
              <a:gd name="connsiteX16" fmla="*/ 380010 w 1354534"/>
              <a:gd name="connsiteY16" fmla="*/ 1306286 h 1306692"/>
              <a:gd name="connsiteX17" fmla="*/ 273133 w 1354534"/>
              <a:gd name="connsiteY17" fmla="*/ 1264722 h 1306692"/>
              <a:gd name="connsiteX18" fmla="*/ 213756 w 1354534"/>
              <a:gd name="connsiteY18" fmla="*/ 1211283 h 1306692"/>
              <a:gd name="connsiteX19" fmla="*/ 124691 w 1354534"/>
              <a:gd name="connsiteY19" fmla="*/ 1199408 h 1306692"/>
              <a:gd name="connsiteX20" fmla="*/ 77190 w 1354534"/>
              <a:gd name="connsiteY20" fmla="*/ 1205346 h 1306692"/>
              <a:gd name="connsiteX21" fmla="*/ 0 w 1354534"/>
              <a:gd name="connsiteY21" fmla="*/ 1229096 h 1306692"/>
              <a:gd name="connsiteX0" fmla="*/ 979714 w 1354534"/>
              <a:gd name="connsiteY0" fmla="*/ 0 h 1223564"/>
              <a:gd name="connsiteX1" fmla="*/ 1128156 w 1354534"/>
              <a:gd name="connsiteY1" fmla="*/ 136566 h 1223564"/>
              <a:gd name="connsiteX2" fmla="*/ 1330036 w 1354534"/>
              <a:gd name="connsiteY2" fmla="*/ 296883 h 1223564"/>
              <a:gd name="connsiteX3" fmla="*/ 1330036 w 1354534"/>
              <a:gd name="connsiteY3" fmla="*/ 332509 h 1223564"/>
              <a:gd name="connsiteX4" fmla="*/ 1140031 w 1354534"/>
              <a:gd name="connsiteY4" fmla="*/ 534389 h 1223564"/>
              <a:gd name="connsiteX5" fmla="*/ 967839 w 1354534"/>
              <a:gd name="connsiteY5" fmla="*/ 712519 h 1223564"/>
              <a:gd name="connsiteX6" fmla="*/ 955964 w 1354534"/>
              <a:gd name="connsiteY6" fmla="*/ 736270 h 1223564"/>
              <a:gd name="connsiteX7" fmla="*/ 890649 w 1354534"/>
              <a:gd name="connsiteY7" fmla="*/ 760020 h 1223564"/>
              <a:gd name="connsiteX8" fmla="*/ 736270 w 1354534"/>
              <a:gd name="connsiteY8" fmla="*/ 771896 h 1223564"/>
              <a:gd name="connsiteX9" fmla="*/ 682831 w 1354534"/>
              <a:gd name="connsiteY9" fmla="*/ 777833 h 1223564"/>
              <a:gd name="connsiteX10" fmla="*/ 617517 w 1354534"/>
              <a:gd name="connsiteY10" fmla="*/ 831272 h 1223564"/>
              <a:gd name="connsiteX11" fmla="*/ 564078 w 1354534"/>
              <a:gd name="connsiteY11" fmla="*/ 973776 h 1223564"/>
              <a:gd name="connsiteX12" fmla="*/ 546265 w 1354534"/>
              <a:gd name="connsiteY12" fmla="*/ 1068779 h 1223564"/>
              <a:gd name="connsiteX13" fmla="*/ 540327 w 1354534"/>
              <a:gd name="connsiteY13" fmla="*/ 1145968 h 1223564"/>
              <a:gd name="connsiteX14" fmla="*/ 445325 w 1354534"/>
              <a:gd name="connsiteY14" fmla="*/ 1199407 h 1223564"/>
              <a:gd name="connsiteX15" fmla="*/ 380010 w 1354534"/>
              <a:gd name="connsiteY15" fmla="*/ 1223158 h 1223564"/>
              <a:gd name="connsiteX16" fmla="*/ 273133 w 1354534"/>
              <a:gd name="connsiteY16" fmla="*/ 1181594 h 1223564"/>
              <a:gd name="connsiteX17" fmla="*/ 213756 w 1354534"/>
              <a:gd name="connsiteY17" fmla="*/ 1128155 h 1223564"/>
              <a:gd name="connsiteX18" fmla="*/ 124691 w 1354534"/>
              <a:gd name="connsiteY18" fmla="*/ 1116280 h 1223564"/>
              <a:gd name="connsiteX19" fmla="*/ 77190 w 1354534"/>
              <a:gd name="connsiteY19" fmla="*/ 1122218 h 1223564"/>
              <a:gd name="connsiteX20" fmla="*/ 0 w 1354534"/>
              <a:gd name="connsiteY20" fmla="*/ 1145968 h 1223564"/>
              <a:gd name="connsiteX0" fmla="*/ 1128156 w 1354534"/>
              <a:gd name="connsiteY0" fmla="*/ 0 h 1086998"/>
              <a:gd name="connsiteX1" fmla="*/ 1330036 w 1354534"/>
              <a:gd name="connsiteY1" fmla="*/ 160317 h 1086998"/>
              <a:gd name="connsiteX2" fmla="*/ 1330036 w 1354534"/>
              <a:gd name="connsiteY2" fmla="*/ 195943 h 1086998"/>
              <a:gd name="connsiteX3" fmla="*/ 1140031 w 1354534"/>
              <a:gd name="connsiteY3" fmla="*/ 397823 h 1086998"/>
              <a:gd name="connsiteX4" fmla="*/ 967839 w 1354534"/>
              <a:gd name="connsiteY4" fmla="*/ 575953 h 1086998"/>
              <a:gd name="connsiteX5" fmla="*/ 955964 w 1354534"/>
              <a:gd name="connsiteY5" fmla="*/ 599704 h 1086998"/>
              <a:gd name="connsiteX6" fmla="*/ 890649 w 1354534"/>
              <a:gd name="connsiteY6" fmla="*/ 623454 h 1086998"/>
              <a:gd name="connsiteX7" fmla="*/ 736270 w 1354534"/>
              <a:gd name="connsiteY7" fmla="*/ 635330 h 1086998"/>
              <a:gd name="connsiteX8" fmla="*/ 682831 w 1354534"/>
              <a:gd name="connsiteY8" fmla="*/ 641267 h 1086998"/>
              <a:gd name="connsiteX9" fmla="*/ 617517 w 1354534"/>
              <a:gd name="connsiteY9" fmla="*/ 694706 h 1086998"/>
              <a:gd name="connsiteX10" fmla="*/ 564078 w 1354534"/>
              <a:gd name="connsiteY10" fmla="*/ 837210 h 1086998"/>
              <a:gd name="connsiteX11" fmla="*/ 546265 w 1354534"/>
              <a:gd name="connsiteY11" fmla="*/ 932213 h 1086998"/>
              <a:gd name="connsiteX12" fmla="*/ 540327 w 1354534"/>
              <a:gd name="connsiteY12" fmla="*/ 1009402 h 1086998"/>
              <a:gd name="connsiteX13" fmla="*/ 445325 w 1354534"/>
              <a:gd name="connsiteY13" fmla="*/ 1062841 h 1086998"/>
              <a:gd name="connsiteX14" fmla="*/ 380010 w 1354534"/>
              <a:gd name="connsiteY14" fmla="*/ 1086592 h 1086998"/>
              <a:gd name="connsiteX15" fmla="*/ 273133 w 1354534"/>
              <a:gd name="connsiteY15" fmla="*/ 1045028 h 1086998"/>
              <a:gd name="connsiteX16" fmla="*/ 213756 w 1354534"/>
              <a:gd name="connsiteY16" fmla="*/ 991589 h 1086998"/>
              <a:gd name="connsiteX17" fmla="*/ 124691 w 1354534"/>
              <a:gd name="connsiteY17" fmla="*/ 979714 h 1086998"/>
              <a:gd name="connsiteX18" fmla="*/ 77190 w 1354534"/>
              <a:gd name="connsiteY18" fmla="*/ 985652 h 1086998"/>
              <a:gd name="connsiteX19" fmla="*/ 0 w 1354534"/>
              <a:gd name="connsiteY19" fmla="*/ 1009402 h 1086998"/>
              <a:gd name="connsiteX0" fmla="*/ 1330036 w 1354534"/>
              <a:gd name="connsiteY0" fmla="*/ 0 h 926681"/>
              <a:gd name="connsiteX1" fmla="*/ 1330036 w 1354534"/>
              <a:gd name="connsiteY1" fmla="*/ 35626 h 926681"/>
              <a:gd name="connsiteX2" fmla="*/ 1140031 w 1354534"/>
              <a:gd name="connsiteY2" fmla="*/ 237506 h 926681"/>
              <a:gd name="connsiteX3" fmla="*/ 967839 w 1354534"/>
              <a:gd name="connsiteY3" fmla="*/ 415636 h 926681"/>
              <a:gd name="connsiteX4" fmla="*/ 955964 w 1354534"/>
              <a:gd name="connsiteY4" fmla="*/ 439387 h 926681"/>
              <a:gd name="connsiteX5" fmla="*/ 890649 w 1354534"/>
              <a:gd name="connsiteY5" fmla="*/ 463137 h 926681"/>
              <a:gd name="connsiteX6" fmla="*/ 736270 w 1354534"/>
              <a:gd name="connsiteY6" fmla="*/ 475013 h 926681"/>
              <a:gd name="connsiteX7" fmla="*/ 682831 w 1354534"/>
              <a:gd name="connsiteY7" fmla="*/ 480950 h 926681"/>
              <a:gd name="connsiteX8" fmla="*/ 617517 w 1354534"/>
              <a:gd name="connsiteY8" fmla="*/ 534389 h 926681"/>
              <a:gd name="connsiteX9" fmla="*/ 564078 w 1354534"/>
              <a:gd name="connsiteY9" fmla="*/ 676893 h 926681"/>
              <a:gd name="connsiteX10" fmla="*/ 546265 w 1354534"/>
              <a:gd name="connsiteY10" fmla="*/ 771896 h 926681"/>
              <a:gd name="connsiteX11" fmla="*/ 540327 w 1354534"/>
              <a:gd name="connsiteY11" fmla="*/ 849085 h 926681"/>
              <a:gd name="connsiteX12" fmla="*/ 445325 w 1354534"/>
              <a:gd name="connsiteY12" fmla="*/ 902524 h 926681"/>
              <a:gd name="connsiteX13" fmla="*/ 380010 w 1354534"/>
              <a:gd name="connsiteY13" fmla="*/ 926275 h 926681"/>
              <a:gd name="connsiteX14" fmla="*/ 273133 w 1354534"/>
              <a:gd name="connsiteY14" fmla="*/ 884711 h 926681"/>
              <a:gd name="connsiteX15" fmla="*/ 213756 w 1354534"/>
              <a:gd name="connsiteY15" fmla="*/ 831272 h 926681"/>
              <a:gd name="connsiteX16" fmla="*/ 124691 w 1354534"/>
              <a:gd name="connsiteY16" fmla="*/ 819397 h 926681"/>
              <a:gd name="connsiteX17" fmla="*/ 77190 w 1354534"/>
              <a:gd name="connsiteY17" fmla="*/ 825335 h 926681"/>
              <a:gd name="connsiteX18" fmla="*/ 0 w 1354534"/>
              <a:gd name="connsiteY18" fmla="*/ 849085 h 926681"/>
              <a:gd name="connsiteX0" fmla="*/ 1252846 w 1277344"/>
              <a:gd name="connsiteY0" fmla="*/ 0 h 926681"/>
              <a:gd name="connsiteX1" fmla="*/ 1252846 w 1277344"/>
              <a:gd name="connsiteY1" fmla="*/ 35626 h 926681"/>
              <a:gd name="connsiteX2" fmla="*/ 1062841 w 1277344"/>
              <a:gd name="connsiteY2" fmla="*/ 237506 h 926681"/>
              <a:gd name="connsiteX3" fmla="*/ 890649 w 1277344"/>
              <a:gd name="connsiteY3" fmla="*/ 415636 h 926681"/>
              <a:gd name="connsiteX4" fmla="*/ 878774 w 1277344"/>
              <a:gd name="connsiteY4" fmla="*/ 439387 h 926681"/>
              <a:gd name="connsiteX5" fmla="*/ 813459 w 1277344"/>
              <a:gd name="connsiteY5" fmla="*/ 463137 h 926681"/>
              <a:gd name="connsiteX6" fmla="*/ 659080 w 1277344"/>
              <a:gd name="connsiteY6" fmla="*/ 475013 h 926681"/>
              <a:gd name="connsiteX7" fmla="*/ 605641 w 1277344"/>
              <a:gd name="connsiteY7" fmla="*/ 480950 h 926681"/>
              <a:gd name="connsiteX8" fmla="*/ 540327 w 1277344"/>
              <a:gd name="connsiteY8" fmla="*/ 534389 h 926681"/>
              <a:gd name="connsiteX9" fmla="*/ 486888 w 1277344"/>
              <a:gd name="connsiteY9" fmla="*/ 676893 h 926681"/>
              <a:gd name="connsiteX10" fmla="*/ 469075 w 1277344"/>
              <a:gd name="connsiteY10" fmla="*/ 771896 h 926681"/>
              <a:gd name="connsiteX11" fmla="*/ 463137 w 1277344"/>
              <a:gd name="connsiteY11" fmla="*/ 849085 h 926681"/>
              <a:gd name="connsiteX12" fmla="*/ 368135 w 1277344"/>
              <a:gd name="connsiteY12" fmla="*/ 902524 h 926681"/>
              <a:gd name="connsiteX13" fmla="*/ 302820 w 1277344"/>
              <a:gd name="connsiteY13" fmla="*/ 926275 h 926681"/>
              <a:gd name="connsiteX14" fmla="*/ 195943 w 1277344"/>
              <a:gd name="connsiteY14" fmla="*/ 884711 h 926681"/>
              <a:gd name="connsiteX15" fmla="*/ 136566 w 1277344"/>
              <a:gd name="connsiteY15" fmla="*/ 831272 h 926681"/>
              <a:gd name="connsiteX16" fmla="*/ 47501 w 1277344"/>
              <a:gd name="connsiteY16" fmla="*/ 819397 h 926681"/>
              <a:gd name="connsiteX17" fmla="*/ 0 w 1277344"/>
              <a:gd name="connsiteY17" fmla="*/ 825335 h 926681"/>
              <a:gd name="connsiteX0" fmla="*/ 1252846 w 1277344"/>
              <a:gd name="connsiteY0" fmla="*/ 0 h 926681"/>
              <a:gd name="connsiteX1" fmla="*/ 1252846 w 1277344"/>
              <a:gd name="connsiteY1" fmla="*/ 35626 h 926681"/>
              <a:gd name="connsiteX2" fmla="*/ 1062841 w 1277344"/>
              <a:gd name="connsiteY2" fmla="*/ 237506 h 926681"/>
              <a:gd name="connsiteX3" fmla="*/ 890649 w 1277344"/>
              <a:gd name="connsiteY3" fmla="*/ 415636 h 926681"/>
              <a:gd name="connsiteX4" fmla="*/ 878774 w 1277344"/>
              <a:gd name="connsiteY4" fmla="*/ 439387 h 926681"/>
              <a:gd name="connsiteX5" fmla="*/ 813459 w 1277344"/>
              <a:gd name="connsiteY5" fmla="*/ 463137 h 926681"/>
              <a:gd name="connsiteX6" fmla="*/ 659080 w 1277344"/>
              <a:gd name="connsiteY6" fmla="*/ 475013 h 926681"/>
              <a:gd name="connsiteX7" fmla="*/ 605641 w 1277344"/>
              <a:gd name="connsiteY7" fmla="*/ 480950 h 926681"/>
              <a:gd name="connsiteX8" fmla="*/ 540327 w 1277344"/>
              <a:gd name="connsiteY8" fmla="*/ 534389 h 926681"/>
              <a:gd name="connsiteX9" fmla="*/ 486888 w 1277344"/>
              <a:gd name="connsiteY9" fmla="*/ 676893 h 926681"/>
              <a:gd name="connsiteX10" fmla="*/ 469075 w 1277344"/>
              <a:gd name="connsiteY10" fmla="*/ 771896 h 926681"/>
              <a:gd name="connsiteX11" fmla="*/ 463137 w 1277344"/>
              <a:gd name="connsiteY11" fmla="*/ 849085 h 926681"/>
              <a:gd name="connsiteX12" fmla="*/ 368135 w 1277344"/>
              <a:gd name="connsiteY12" fmla="*/ 902524 h 926681"/>
              <a:gd name="connsiteX13" fmla="*/ 302820 w 1277344"/>
              <a:gd name="connsiteY13" fmla="*/ 926275 h 926681"/>
              <a:gd name="connsiteX14" fmla="*/ 195943 w 1277344"/>
              <a:gd name="connsiteY14" fmla="*/ 884711 h 926681"/>
              <a:gd name="connsiteX15" fmla="*/ 136566 w 1277344"/>
              <a:gd name="connsiteY15" fmla="*/ 831272 h 926681"/>
              <a:gd name="connsiteX16" fmla="*/ 47501 w 1277344"/>
              <a:gd name="connsiteY16" fmla="*/ 819397 h 926681"/>
              <a:gd name="connsiteX17" fmla="*/ 0 w 1277344"/>
              <a:gd name="connsiteY17" fmla="*/ 825335 h 926681"/>
              <a:gd name="connsiteX0" fmla="*/ 1205345 w 1229843"/>
              <a:gd name="connsiteY0" fmla="*/ 0 h 926681"/>
              <a:gd name="connsiteX1" fmla="*/ 1205345 w 1229843"/>
              <a:gd name="connsiteY1" fmla="*/ 35626 h 926681"/>
              <a:gd name="connsiteX2" fmla="*/ 1015340 w 1229843"/>
              <a:gd name="connsiteY2" fmla="*/ 237506 h 926681"/>
              <a:gd name="connsiteX3" fmla="*/ 843148 w 1229843"/>
              <a:gd name="connsiteY3" fmla="*/ 415636 h 926681"/>
              <a:gd name="connsiteX4" fmla="*/ 831273 w 1229843"/>
              <a:gd name="connsiteY4" fmla="*/ 439387 h 926681"/>
              <a:gd name="connsiteX5" fmla="*/ 765958 w 1229843"/>
              <a:gd name="connsiteY5" fmla="*/ 463137 h 926681"/>
              <a:gd name="connsiteX6" fmla="*/ 611579 w 1229843"/>
              <a:gd name="connsiteY6" fmla="*/ 475013 h 926681"/>
              <a:gd name="connsiteX7" fmla="*/ 558140 w 1229843"/>
              <a:gd name="connsiteY7" fmla="*/ 480950 h 926681"/>
              <a:gd name="connsiteX8" fmla="*/ 492826 w 1229843"/>
              <a:gd name="connsiteY8" fmla="*/ 534389 h 926681"/>
              <a:gd name="connsiteX9" fmla="*/ 439387 w 1229843"/>
              <a:gd name="connsiteY9" fmla="*/ 676893 h 926681"/>
              <a:gd name="connsiteX10" fmla="*/ 421574 w 1229843"/>
              <a:gd name="connsiteY10" fmla="*/ 771896 h 926681"/>
              <a:gd name="connsiteX11" fmla="*/ 415636 w 1229843"/>
              <a:gd name="connsiteY11" fmla="*/ 849085 h 926681"/>
              <a:gd name="connsiteX12" fmla="*/ 320634 w 1229843"/>
              <a:gd name="connsiteY12" fmla="*/ 902524 h 926681"/>
              <a:gd name="connsiteX13" fmla="*/ 255319 w 1229843"/>
              <a:gd name="connsiteY13" fmla="*/ 926275 h 926681"/>
              <a:gd name="connsiteX14" fmla="*/ 148442 w 1229843"/>
              <a:gd name="connsiteY14" fmla="*/ 884711 h 926681"/>
              <a:gd name="connsiteX15" fmla="*/ 89065 w 1229843"/>
              <a:gd name="connsiteY15" fmla="*/ 831272 h 926681"/>
              <a:gd name="connsiteX16" fmla="*/ 0 w 1229843"/>
              <a:gd name="connsiteY16" fmla="*/ 819397 h 926681"/>
              <a:gd name="connsiteX0" fmla="*/ 1116280 w 1140778"/>
              <a:gd name="connsiteY0" fmla="*/ 0 h 926681"/>
              <a:gd name="connsiteX1" fmla="*/ 1116280 w 1140778"/>
              <a:gd name="connsiteY1" fmla="*/ 35626 h 926681"/>
              <a:gd name="connsiteX2" fmla="*/ 926275 w 1140778"/>
              <a:gd name="connsiteY2" fmla="*/ 237506 h 926681"/>
              <a:gd name="connsiteX3" fmla="*/ 754083 w 1140778"/>
              <a:gd name="connsiteY3" fmla="*/ 415636 h 926681"/>
              <a:gd name="connsiteX4" fmla="*/ 742208 w 1140778"/>
              <a:gd name="connsiteY4" fmla="*/ 439387 h 926681"/>
              <a:gd name="connsiteX5" fmla="*/ 676893 w 1140778"/>
              <a:gd name="connsiteY5" fmla="*/ 463137 h 926681"/>
              <a:gd name="connsiteX6" fmla="*/ 522514 w 1140778"/>
              <a:gd name="connsiteY6" fmla="*/ 475013 h 926681"/>
              <a:gd name="connsiteX7" fmla="*/ 469075 w 1140778"/>
              <a:gd name="connsiteY7" fmla="*/ 480950 h 926681"/>
              <a:gd name="connsiteX8" fmla="*/ 403761 w 1140778"/>
              <a:gd name="connsiteY8" fmla="*/ 534389 h 926681"/>
              <a:gd name="connsiteX9" fmla="*/ 350322 w 1140778"/>
              <a:gd name="connsiteY9" fmla="*/ 676893 h 926681"/>
              <a:gd name="connsiteX10" fmla="*/ 332509 w 1140778"/>
              <a:gd name="connsiteY10" fmla="*/ 771896 h 926681"/>
              <a:gd name="connsiteX11" fmla="*/ 326571 w 1140778"/>
              <a:gd name="connsiteY11" fmla="*/ 849085 h 926681"/>
              <a:gd name="connsiteX12" fmla="*/ 231569 w 1140778"/>
              <a:gd name="connsiteY12" fmla="*/ 902524 h 926681"/>
              <a:gd name="connsiteX13" fmla="*/ 166254 w 1140778"/>
              <a:gd name="connsiteY13" fmla="*/ 926275 h 926681"/>
              <a:gd name="connsiteX14" fmla="*/ 59377 w 1140778"/>
              <a:gd name="connsiteY14" fmla="*/ 884711 h 926681"/>
              <a:gd name="connsiteX15" fmla="*/ 0 w 1140778"/>
              <a:gd name="connsiteY15" fmla="*/ 831272 h 926681"/>
              <a:gd name="connsiteX0" fmla="*/ 1056903 w 1081401"/>
              <a:gd name="connsiteY0" fmla="*/ 0 h 926681"/>
              <a:gd name="connsiteX1" fmla="*/ 1056903 w 1081401"/>
              <a:gd name="connsiteY1" fmla="*/ 35626 h 926681"/>
              <a:gd name="connsiteX2" fmla="*/ 866898 w 1081401"/>
              <a:gd name="connsiteY2" fmla="*/ 237506 h 926681"/>
              <a:gd name="connsiteX3" fmla="*/ 694706 w 1081401"/>
              <a:gd name="connsiteY3" fmla="*/ 415636 h 926681"/>
              <a:gd name="connsiteX4" fmla="*/ 682831 w 1081401"/>
              <a:gd name="connsiteY4" fmla="*/ 439387 h 926681"/>
              <a:gd name="connsiteX5" fmla="*/ 617516 w 1081401"/>
              <a:gd name="connsiteY5" fmla="*/ 463137 h 926681"/>
              <a:gd name="connsiteX6" fmla="*/ 463137 w 1081401"/>
              <a:gd name="connsiteY6" fmla="*/ 475013 h 926681"/>
              <a:gd name="connsiteX7" fmla="*/ 409698 w 1081401"/>
              <a:gd name="connsiteY7" fmla="*/ 480950 h 926681"/>
              <a:gd name="connsiteX8" fmla="*/ 344384 w 1081401"/>
              <a:gd name="connsiteY8" fmla="*/ 534389 h 926681"/>
              <a:gd name="connsiteX9" fmla="*/ 290945 w 1081401"/>
              <a:gd name="connsiteY9" fmla="*/ 676893 h 926681"/>
              <a:gd name="connsiteX10" fmla="*/ 273132 w 1081401"/>
              <a:gd name="connsiteY10" fmla="*/ 771896 h 926681"/>
              <a:gd name="connsiteX11" fmla="*/ 267194 w 1081401"/>
              <a:gd name="connsiteY11" fmla="*/ 849085 h 926681"/>
              <a:gd name="connsiteX12" fmla="*/ 172192 w 1081401"/>
              <a:gd name="connsiteY12" fmla="*/ 902524 h 926681"/>
              <a:gd name="connsiteX13" fmla="*/ 106877 w 1081401"/>
              <a:gd name="connsiteY13" fmla="*/ 926275 h 926681"/>
              <a:gd name="connsiteX14" fmla="*/ 0 w 1081401"/>
              <a:gd name="connsiteY14" fmla="*/ 884711 h 926681"/>
              <a:gd name="connsiteX0" fmla="*/ 1056903 w 1081401"/>
              <a:gd name="connsiteY0" fmla="*/ 0 h 926681"/>
              <a:gd name="connsiteX1" fmla="*/ 1056903 w 1081401"/>
              <a:gd name="connsiteY1" fmla="*/ 35626 h 926681"/>
              <a:gd name="connsiteX2" fmla="*/ 866898 w 1081401"/>
              <a:gd name="connsiteY2" fmla="*/ 237506 h 926681"/>
              <a:gd name="connsiteX3" fmla="*/ 694706 w 1081401"/>
              <a:gd name="connsiteY3" fmla="*/ 415636 h 926681"/>
              <a:gd name="connsiteX4" fmla="*/ 682831 w 1081401"/>
              <a:gd name="connsiteY4" fmla="*/ 439387 h 926681"/>
              <a:gd name="connsiteX5" fmla="*/ 617516 w 1081401"/>
              <a:gd name="connsiteY5" fmla="*/ 463137 h 926681"/>
              <a:gd name="connsiteX6" fmla="*/ 463137 w 1081401"/>
              <a:gd name="connsiteY6" fmla="*/ 475013 h 926681"/>
              <a:gd name="connsiteX7" fmla="*/ 409698 w 1081401"/>
              <a:gd name="connsiteY7" fmla="*/ 480950 h 926681"/>
              <a:gd name="connsiteX8" fmla="*/ 344384 w 1081401"/>
              <a:gd name="connsiteY8" fmla="*/ 534389 h 926681"/>
              <a:gd name="connsiteX9" fmla="*/ 290945 w 1081401"/>
              <a:gd name="connsiteY9" fmla="*/ 676893 h 926681"/>
              <a:gd name="connsiteX10" fmla="*/ 273132 w 1081401"/>
              <a:gd name="connsiteY10" fmla="*/ 771896 h 926681"/>
              <a:gd name="connsiteX11" fmla="*/ 267194 w 1081401"/>
              <a:gd name="connsiteY11" fmla="*/ 849085 h 926681"/>
              <a:gd name="connsiteX12" fmla="*/ 172192 w 1081401"/>
              <a:gd name="connsiteY12" fmla="*/ 902524 h 926681"/>
              <a:gd name="connsiteX13" fmla="*/ 106877 w 1081401"/>
              <a:gd name="connsiteY13" fmla="*/ 926275 h 926681"/>
              <a:gd name="connsiteX14" fmla="*/ 0 w 1081401"/>
              <a:gd name="connsiteY14" fmla="*/ 884711 h 926681"/>
              <a:gd name="connsiteX0" fmla="*/ 950026 w 974524"/>
              <a:gd name="connsiteY0" fmla="*/ 0 h 926681"/>
              <a:gd name="connsiteX1" fmla="*/ 950026 w 974524"/>
              <a:gd name="connsiteY1" fmla="*/ 35626 h 926681"/>
              <a:gd name="connsiteX2" fmla="*/ 760021 w 974524"/>
              <a:gd name="connsiteY2" fmla="*/ 237506 h 926681"/>
              <a:gd name="connsiteX3" fmla="*/ 587829 w 974524"/>
              <a:gd name="connsiteY3" fmla="*/ 415636 h 926681"/>
              <a:gd name="connsiteX4" fmla="*/ 575954 w 974524"/>
              <a:gd name="connsiteY4" fmla="*/ 439387 h 926681"/>
              <a:gd name="connsiteX5" fmla="*/ 510639 w 974524"/>
              <a:gd name="connsiteY5" fmla="*/ 463137 h 926681"/>
              <a:gd name="connsiteX6" fmla="*/ 356260 w 974524"/>
              <a:gd name="connsiteY6" fmla="*/ 475013 h 926681"/>
              <a:gd name="connsiteX7" fmla="*/ 302821 w 974524"/>
              <a:gd name="connsiteY7" fmla="*/ 480950 h 926681"/>
              <a:gd name="connsiteX8" fmla="*/ 237507 w 974524"/>
              <a:gd name="connsiteY8" fmla="*/ 534389 h 926681"/>
              <a:gd name="connsiteX9" fmla="*/ 184068 w 974524"/>
              <a:gd name="connsiteY9" fmla="*/ 676893 h 926681"/>
              <a:gd name="connsiteX10" fmla="*/ 166255 w 974524"/>
              <a:gd name="connsiteY10" fmla="*/ 771896 h 926681"/>
              <a:gd name="connsiteX11" fmla="*/ 160317 w 974524"/>
              <a:gd name="connsiteY11" fmla="*/ 849085 h 926681"/>
              <a:gd name="connsiteX12" fmla="*/ 65315 w 974524"/>
              <a:gd name="connsiteY12" fmla="*/ 902524 h 926681"/>
              <a:gd name="connsiteX13" fmla="*/ 0 w 974524"/>
              <a:gd name="connsiteY13" fmla="*/ 926275 h 926681"/>
              <a:gd name="connsiteX0" fmla="*/ 950026 w 974524"/>
              <a:gd name="connsiteY0" fmla="*/ 0 h 926275"/>
              <a:gd name="connsiteX1" fmla="*/ 950026 w 974524"/>
              <a:gd name="connsiteY1" fmla="*/ 35626 h 926275"/>
              <a:gd name="connsiteX2" fmla="*/ 760021 w 974524"/>
              <a:gd name="connsiteY2" fmla="*/ 237506 h 926275"/>
              <a:gd name="connsiteX3" fmla="*/ 587829 w 974524"/>
              <a:gd name="connsiteY3" fmla="*/ 415636 h 926275"/>
              <a:gd name="connsiteX4" fmla="*/ 575954 w 974524"/>
              <a:gd name="connsiteY4" fmla="*/ 439387 h 926275"/>
              <a:gd name="connsiteX5" fmla="*/ 510639 w 974524"/>
              <a:gd name="connsiteY5" fmla="*/ 463137 h 926275"/>
              <a:gd name="connsiteX6" fmla="*/ 356260 w 974524"/>
              <a:gd name="connsiteY6" fmla="*/ 475013 h 926275"/>
              <a:gd name="connsiteX7" fmla="*/ 302821 w 974524"/>
              <a:gd name="connsiteY7" fmla="*/ 480950 h 926275"/>
              <a:gd name="connsiteX8" fmla="*/ 237507 w 974524"/>
              <a:gd name="connsiteY8" fmla="*/ 534389 h 926275"/>
              <a:gd name="connsiteX9" fmla="*/ 184068 w 974524"/>
              <a:gd name="connsiteY9" fmla="*/ 676893 h 926275"/>
              <a:gd name="connsiteX10" fmla="*/ 166255 w 974524"/>
              <a:gd name="connsiteY10" fmla="*/ 771896 h 926275"/>
              <a:gd name="connsiteX11" fmla="*/ 160317 w 974524"/>
              <a:gd name="connsiteY11" fmla="*/ 849085 h 926275"/>
              <a:gd name="connsiteX12" fmla="*/ 0 w 974524"/>
              <a:gd name="connsiteY12" fmla="*/ 926275 h 926275"/>
              <a:gd name="connsiteX0" fmla="*/ 789709 w 814207"/>
              <a:gd name="connsiteY0" fmla="*/ 0 h 849085"/>
              <a:gd name="connsiteX1" fmla="*/ 789709 w 814207"/>
              <a:gd name="connsiteY1" fmla="*/ 35626 h 849085"/>
              <a:gd name="connsiteX2" fmla="*/ 599704 w 814207"/>
              <a:gd name="connsiteY2" fmla="*/ 237506 h 849085"/>
              <a:gd name="connsiteX3" fmla="*/ 427512 w 814207"/>
              <a:gd name="connsiteY3" fmla="*/ 415636 h 849085"/>
              <a:gd name="connsiteX4" fmla="*/ 415637 w 814207"/>
              <a:gd name="connsiteY4" fmla="*/ 439387 h 849085"/>
              <a:gd name="connsiteX5" fmla="*/ 350322 w 814207"/>
              <a:gd name="connsiteY5" fmla="*/ 463137 h 849085"/>
              <a:gd name="connsiteX6" fmla="*/ 195943 w 814207"/>
              <a:gd name="connsiteY6" fmla="*/ 475013 h 849085"/>
              <a:gd name="connsiteX7" fmla="*/ 142504 w 814207"/>
              <a:gd name="connsiteY7" fmla="*/ 480950 h 849085"/>
              <a:gd name="connsiteX8" fmla="*/ 77190 w 814207"/>
              <a:gd name="connsiteY8" fmla="*/ 534389 h 849085"/>
              <a:gd name="connsiteX9" fmla="*/ 23751 w 814207"/>
              <a:gd name="connsiteY9" fmla="*/ 676893 h 849085"/>
              <a:gd name="connsiteX10" fmla="*/ 5938 w 814207"/>
              <a:gd name="connsiteY10" fmla="*/ 771896 h 849085"/>
              <a:gd name="connsiteX11" fmla="*/ 0 w 814207"/>
              <a:gd name="connsiteY11" fmla="*/ 849085 h 849085"/>
              <a:gd name="connsiteX0" fmla="*/ 783771 w 808269"/>
              <a:gd name="connsiteY0" fmla="*/ 0 h 771896"/>
              <a:gd name="connsiteX1" fmla="*/ 783771 w 808269"/>
              <a:gd name="connsiteY1" fmla="*/ 35626 h 771896"/>
              <a:gd name="connsiteX2" fmla="*/ 593766 w 808269"/>
              <a:gd name="connsiteY2" fmla="*/ 237506 h 771896"/>
              <a:gd name="connsiteX3" fmla="*/ 421574 w 808269"/>
              <a:gd name="connsiteY3" fmla="*/ 415636 h 771896"/>
              <a:gd name="connsiteX4" fmla="*/ 409699 w 808269"/>
              <a:gd name="connsiteY4" fmla="*/ 439387 h 771896"/>
              <a:gd name="connsiteX5" fmla="*/ 344384 w 808269"/>
              <a:gd name="connsiteY5" fmla="*/ 463137 h 771896"/>
              <a:gd name="connsiteX6" fmla="*/ 190005 w 808269"/>
              <a:gd name="connsiteY6" fmla="*/ 475013 h 771896"/>
              <a:gd name="connsiteX7" fmla="*/ 136566 w 808269"/>
              <a:gd name="connsiteY7" fmla="*/ 480950 h 771896"/>
              <a:gd name="connsiteX8" fmla="*/ 71252 w 808269"/>
              <a:gd name="connsiteY8" fmla="*/ 534389 h 771896"/>
              <a:gd name="connsiteX9" fmla="*/ 17813 w 808269"/>
              <a:gd name="connsiteY9" fmla="*/ 676893 h 771896"/>
              <a:gd name="connsiteX10" fmla="*/ 0 w 808269"/>
              <a:gd name="connsiteY10" fmla="*/ 771896 h 771896"/>
              <a:gd name="connsiteX0" fmla="*/ 765958 w 790456"/>
              <a:gd name="connsiteY0" fmla="*/ 0 h 676893"/>
              <a:gd name="connsiteX1" fmla="*/ 765958 w 790456"/>
              <a:gd name="connsiteY1" fmla="*/ 35626 h 676893"/>
              <a:gd name="connsiteX2" fmla="*/ 575953 w 790456"/>
              <a:gd name="connsiteY2" fmla="*/ 237506 h 676893"/>
              <a:gd name="connsiteX3" fmla="*/ 403761 w 790456"/>
              <a:gd name="connsiteY3" fmla="*/ 415636 h 676893"/>
              <a:gd name="connsiteX4" fmla="*/ 391886 w 790456"/>
              <a:gd name="connsiteY4" fmla="*/ 439387 h 676893"/>
              <a:gd name="connsiteX5" fmla="*/ 326571 w 790456"/>
              <a:gd name="connsiteY5" fmla="*/ 463137 h 676893"/>
              <a:gd name="connsiteX6" fmla="*/ 172192 w 790456"/>
              <a:gd name="connsiteY6" fmla="*/ 475013 h 676893"/>
              <a:gd name="connsiteX7" fmla="*/ 118753 w 790456"/>
              <a:gd name="connsiteY7" fmla="*/ 480950 h 676893"/>
              <a:gd name="connsiteX8" fmla="*/ 53439 w 790456"/>
              <a:gd name="connsiteY8" fmla="*/ 534389 h 676893"/>
              <a:gd name="connsiteX9" fmla="*/ 0 w 790456"/>
              <a:gd name="connsiteY9" fmla="*/ 676893 h 676893"/>
              <a:gd name="connsiteX0" fmla="*/ 712519 w 737017"/>
              <a:gd name="connsiteY0" fmla="*/ 0 h 534389"/>
              <a:gd name="connsiteX1" fmla="*/ 712519 w 737017"/>
              <a:gd name="connsiteY1" fmla="*/ 35626 h 534389"/>
              <a:gd name="connsiteX2" fmla="*/ 522514 w 737017"/>
              <a:gd name="connsiteY2" fmla="*/ 237506 h 534389"/>
              <a:gd name="connsiteX3" fmla="*/ 350322 w 737017"/>
              <a:gd name="connsiteY3" fmla="*/ 415636 h 534389"/>
              <a:gd name="connsiteX4" fmla="*/ 338447 w 737017"/>
              <a:gd name="connsiteY4" fmla="*/ 439387 h 534389"/>
              <a:gd name="connsiteX5" fmla="*/ 273132 w 737017"/>
              <a:gd name="connsiteY5" fmla="*/ 463137 h 534389"/>
              <a:gd name="connsiteX6" fmla="*/ 118753 w 737017"/>
              <a:gd name="connsiteY6" fmla="*/ 475013 h 534389"/>
              <a:gd name="connsiteX7" fmla="*/ 65314 w 737017"/>
              <a:gd name="connsiteY7" fmla="*/ 480950 h 534389"/>
              <a:gd name="connsiteX8" fmla="*/ 0 w 737017"/>
              <a:gd name="connsiteY8" fmla="*/ 534389 h 534389"/>
              <a:gd name="connsiteX0" fmla="*/ 647205 w 671703"/>
              <a:gd name="connsiteY0" fmla="*/ 0 h 480950"/>
              <a:gd name="connsiteX1" fmla="*/ 647205 w 671703"/>
              <a:gd name="connsiteY1" fmla="*/ 35626 h 480950"/>
              <a:gd name="connsiteX2" fmla="*/ 457200 w 671703"/>
              <a:gd name="connsiteY2" fmla="*/ 237506 h 480950"/>
              <a:gd name="connsiteX3" fmla="*/ 285008 w 671703"/>
              <a:gd name="connsiteY3" fmla="*/ 415636 h 480950"/>
              <a:gd name="connsiteX4" fmla="*/ 273133 w 671703"/>
              <a:gd name="connsiteY4" fmla="*/ 439387 h 480950"/>
              <a:gd name="connsiteX5" fmla="*/ 207818 w 671703"/>
              <a:gd name="connsiteY5" fmla="*/ 463137 h 480950"/>
              <a:gd name="connsiteX6" fmla="*/ 53439 w 671703"/>
              <a:gd name="connsiteY6" fmla="*/ 475013 h 480950"/>
              <a:gd name="connsiteX7" fmla="*/ 0 w 671703"/>
              <a:gd name="connsiteY7" fmla="*/ 480950 h 480950"/>
              <a:gd name="connsiteX0" fmla="*/ 593766 w 618264"/>
              <a:gd name="connsiteY0" fmla="*/ 0 h 475013"/>
              <a:gd name="connsiteX1" fmla="*/ 593766 w 618264"/>
              <a:gd name="connsiteY1" fmla="*/ 35626 h 475013"/>
              <a:gd name="connsiteX2" fmla="*/ 403761 w 618264"/>
              <a:gd name="connsiteY2" fmla="*/ 237506 h 475013"/>
              <a:gd name="connsiteX3" fmla="*/ 231569 w 618264"/>
              <a:gd name="connsiteY3" fmla="*/ 415636 h 475013"/>
              <a:gd name="connsiteX4" fmla="*/ 219694 w 618264"/>
              <a:gd name="connsiteY4" fmla="*/ 439387 h 475013"/>
              <a:gd name="connsiteX5" fmla="*/ 154379 w 618264"/>
              <a:gd name="connsiteY5" fmla="*/ 463137 h 475013"/>
              <a:gd name="connsiteX6" fmla="*/ 0 w 618264"/>
              <a:gd name="connsiteY6" fmla="*/ 475013 h 475013"/>
              <a:gd name="connsiteX0" fmla="*/ 439387 w 463885"/>
              <a:gd name="connsiteY0" fmla="*/ 0 h 463137"/>
              <a:gd name="connsiteX1" fmla="*/ 439387 w 463885"/>
              <a:gd name="connsiteY1" fmla="*/ 35626 h 463137"/>
              <a:gd name="connsiteX2" fmla="*/ 249382 w 463885"/>
              <a:gd name="connsiteY2" fmla="*/ 237506 h 463137"/>
              <a:gd name="connsiteX3" fmla="*/ 77190 w 463885"/>
              <a:gd name="connsiteY3" fmla="*/ 415636 h 463137"/>
              <a:gd name="connsiteX4" fmla="*/ 65315 w 463885"/>
              <a:gd name="connsiteY4" fmla="*/ 439387 h 463137"/>
              <a:gd name="connsiteX5" fmla="*/ 0 w 463885"/>
              <a:gd name="connsiteY5" fmla="*/ 463137 h 463137"/>
              <a:gd name="connsiteX0" fmla="*/ 376080 w 400578"/>
              <a:gd name="connsiteY0" fmla="*/ 0 h 439387"/>
              <a:gd name="connsiteX1" fmla="*/ 376080 w 400578"/>
              <a:gd name="connsiteY1" fmla="*/ 35626 h 439387"/>
              <a:gd name="connsiteX2" fmla="*/ 186075 w 400578"/>
              <a:gd name="connsiteY2" fmla="*/ 237506 h 439387"/>
              <a:gd name="connsiteX3" fmla="*/ 13883 w 400578"/>
              <a:gd name="connsiteY3" fmla="*/ 415636 h 439387"/>
              <a:gd name="connsiteX4" fmla="*/ 2008 w 400578"/>
              <a:gd name="connsiteY4" fmla="*/ 439387 h 439387"/>
              <a:gd name="connsiteX0" fmla="*/ 364387 w 394550"/>
              <a:gd name="connsiteY0" fmla="*/ 0 h 435568"/>
              <a:gd name="connsiteX1" fmla="*/ 376080 w 394550"/>
              <a:gd name="connsiteY1" fmla="*/ 31807 h 435568"/>
              <a:gd name="connsiteX2" fmla="*/ 186075 w 394550"/>
              <a:gd name="connsiteY2" fmla="*/ 233687 h 435568"/>
              <a:gd name="connsiteX3" fmla="*/ 13883 w 394550"/>
              <a:gd name="connsiteY3" fmla="*/ 411817 h 435568"/>
              <a:gd name="connsiteX4" fmla="*/ 2008 w 394550"/>
              <a:gd name="connsiteY4" fmla="*/ 435568 h 435568"/>
              <a:gd name="connsiteX0" fmla="*/ 415052 w 428715"/>
              <a:gd name="connsiteY0" fmla="*/ 0 h 439387"/>
              <a:gd name="connsiteX1" fmla="*/ 376080 w 428715"/>
              <a:gd name="connsiteY1" fmla="*/ 35626 h 439387"/>
              <a:gd name="connsiteX2" fmla="*/ 186075 w 428715"/>
              <a:gd name="connsiteY2" fmla="*/ 237506 h 439387"/>
              <a:gd name="connsiteX3" fmla="*/ 13883 w 428715"/>
              <a:gd name="connsiteY3" fmla="*/ 415636 h 439387"/>
              <a:gd name="connsiteX4" fmla="*/ 2008 w 428715"/>
              <a:gd name="connsiteY4" fmla="*/ 439387 h 439387"/>
              <a:gd name="connsiteX0" fmla="*/ 415052 w 428715"/>
              <a:gd name="connsiteY0" fmla="*/ 0 h 427930"/>
              <a:gd name="connsiteX1" fmla="*/ 376080 w 428715"/>
              <a:gd name="connsiteY1" fmla="*/ 24169 h 427930"/>
              <a:gd name="connsiteX2" fmla="*/ 186075 w 428715"/>
              <a:gd name="connsiteY2" fmla="*/ 226049 h 427930"/>
              <a:gd name="connsiteX3" fmla="*/ 13883 w 428715"/>
              <a:gd name="connsiteY3" fmla="*/ 404179 h 427930"/>
              <a:gd name="connsiteX4" fmla="*/ 2008 w 428715"/>
              <a:gd name="connsiteY4" fmla="*/ 427930 h 427930"/>
              <a:gd name="connsiteX0" fmla="*/ 415052 w 415052"/>
              <a:gd name="connsiteY0" fmla="*/ 0 h 427930"/>
              <a:gd name="connsiteX1" fmla="*/ 376080 w 415052"/>
              <a:gd name="connsiteY1" fmla="*/ 24169 h 427930"/>
              <a:gd name="connsiteX2" fmla="*/ 186075 w 415052"/>
              <a:gd name="connsiteY2" fmla="*/ 226049 h 427930"/>
              <a:gd name="connsiteX3" fmla="*/ 13883 w 415052"/>
              <a:gd name="connsiteY3" fmla="*/ 404179 h 427930"/>
              <a:gd name="connsiteX4" fmla="*/ 2008 w 415052"/>
              <a:gd name="connsiteY4" fmla="*/ 427930 h 427930"/>
              <a:gd name="connsiteX0" fmla="*/ 512484 w 512484"/>
              <a:gd name="connsiteY0" fmla="*/ 201146 h 403762"/>
              <a:gd name="connsiteX1" fmla="*/ 376080 w 512484"/>
              <a:gd name="connsiteY1" fmla="*/ 1 h 403762"/>
              <a:gd name="connsiteX2" fmla="*/ 186075 w 512484"/>
              <a:gd name="connsiteY2" fmla="*/ 201881 h 403762"/>
              <a:gd name="connsiteX3" fmla="*/ 13883 w 512484"/>
              <a:gd name="connsiteY3" fmla="*/ 380011 h 403762"/>
              <a:gd name="connsiteX4" fmla="*/ 2008 w 512484"/>
              <a:gd name="connsiteY4" fmla="*/ 403762 h 403762"/>
              <a:gd name="connsiteX0" fmla="*/ 383874 w 388385"/>
              <a:gd name="connsiteY0" fmla="*/ 0 h 519582"/>
              <a:gd name="connsiteX1" fmla="*/ 376080 w 388385"/>
              <a:gd name="connsiteY1" fmla="*/ 115821 h 519582"/>
              <a:gd name="connsiteX2" fmla="*/ 186075 w 388385"/>
              <a:gd name="connsiteY2" fmla="*/ 317701 h 519582"/>
              <a:gd name="connsiteX3" fmla="*/ 13883 w 388385"/>
              <a:gd name="connsiteY3" fmla="*/ 495831 h 519582"/>
              <a:gd name="connsiteX4" fmla="*/ 2008 w 388385"/>
              <a:gd name="connsiteY4" fmla="*/ 519582 h 519582"/>
              <a:gd name="connsiteX0" fmla="*/ 418950 w 418950"/>
              <a:gd name="connsiteY0" fmla="*/ 0 h 443204"/>
              <a:gd name="connsiteX1" fmla="*/ 376080 w 418950"/>
              <a:gd name="connsiteY1" fmla="*/ 39443 h 443204"/>
              <a:gd name="connsiteX2" fmla="*/ 186075 w 418950"/>
              <a:gd name="connsiteY2" fmla="*/ 241323 h 443204"/>
              <a:gd name="connsiteX3" fmla="*/ 13883 w 418950"/>
              <a:gd name="connsiteY3" fmla="*/ 419453 h 443204"/>
              <a:gd name="connsiteX4" fmla="*/ 2008 w 418950"/>
              <a:gd name="connsiteY4" fmla="*/ 443204 h 443204"/>
              <a:gd name="connsiteX0" fmla="*/ 405067 w 405067"/>
              <a:gd name="connsiteY0" fmla="*/ 0 h 419453"/>
              <a:gd name="connsiteX1" fmla="*/ 362197 w 405067"/>
              <a:gd name="connsiteY1" fmla="*/ 39443 h 419453"/>
              <a:gd name="connsiteX2" fmla="*/ 172192 w 405067"/>
              <a:gd name="connsiteY2" fmla="*/ 241323 h 419453"/>
              <a:gd name="connsiteX3" fmla="*/ 0 w 405067"/>
              <a:gd name="connsiteY3" fmla="*/ 419453 h 419453"/>
              <a:gd name="connsiteX0" fmla="*/ 401170 w 401170"/>
              <a:gd name="connsiteY0" fmla="*/ 0 h 453823"/>
              <a:gd name="connsiteX1" fmla="*/ 358300 w 401170"/>
              <a:gd name="connsiteY1" fmla="*/ 39443 h 453823"/>
              <a:gd name="connsiteX2" fmla="*/ 168295 w 401170"/>
              <a:gd name="connsiteY2" fmla="*/ 241323 h 453823"/>
              <a:gd name="connsiteX3" fmla="*/ 0 w 401170"/>
              <a:gd name="connsiteY3" fmla="*/ 453823 h 453823"/>
              <a:gd name="connsiteX0" fmla="*/ 408965 w 408965"/>
              <a:gd name="connsiteY0" fmla="*/ 0 h 446185"/>
              <a:gd name="connsiteX1" fmla="*/ 366095 w 408965"/>
              <a:gd name="connsiteY1" fmla="*/ 39443 h 446185"/>
              <a:gd name="connsiteX2" fmla="*/ 176090 w 408965"/>
              <a:gd name="connsiteY2" fmla="*/ 241323 h 446185"/>
              <a:gd name="connsiteX3" fmla="*/ 0 w 408965"/>
              <a:gd name="connsiteY3" fmla="*/ 446185 h 4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965" h="446185">
                <a:moveTo>
                  <a:pt x="408965" y="0"/>
                </a:moveTo>
                <a:cubicBezTo>
                  <a:pt x="388050" y="17381"/>
                  <a:pt x="404908" y="-777"/>
                  <a:pt x="366095" y="39443"/>
                </a:cubicBezTo>
                <a:cubicBezTo>
                  <a:pt x="327283" y="79664"/>
                  <a:pt x="237106" y="173533"/>
                  <a:pt x="176090" y="241323"/>
                </a:cubicBezTo>
                <a:cubicBezTo>
                  <a:pt x="115074" y="309113"/>
                  <a:pt x="30678" y="412538"/>
                  <a:pt x="0" y="446185"/>
                </a:cubicBezTo>
              </a:path>
            </a:pathLst>
          </a:custGeom>
          <a:noFill/>
          <a:ln w="571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2" name="TextovéPole 41"/>
          <p:cNvSpPr txBox="1"/>
          <p:nvPr/>
        </p:nvSpPr>
        <p:spPr>
          <a:xfrm>
            <a:off x="7651575" y="5027128"/>
            <a:ext cx="230873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cs-CZ" sz="1200" b="1" dirty="0"/>
              <a:t>?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255083" y="3000073"/>
            <a:ext cx="230873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cs-CZ" sz="1200" b="1" dirty="0"/>
              <a:t>?</a:t>
            </a:r>
          </a:p>
        </p:txBody>
      </p:sp>
      <p:sp>
        <p:nvSpPr>
          <p:cNvPr id="45" name="Nadpis 1"/>
          <p:cNvSpPr txBox="1">
            <a:spLocks/>
          </p:cNvSpPr>
          <p:nvPr/>
        </p:nvSpPr>
        <p:spPr>
          <a:xfrm rot="16200000">
            <a:off x="-2161391" y="3302091"/>
            <a:ext cx="5767065" cy="1087934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echnika-Bold" panose="00000600000000000000" pitchFamily="50" charset="-18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Technika Stencil Bold" panose="00000500000000000000" pitchFamily="2" charset="0"/>
              </a:rPr>
              <a:t>POTŘEBNÉ INVESTICE</a:t>
            </a:r>
          </a:p>
        </p:txBody>
      </p:sp>
      <p:pic>
        <p:nvPicPr>
          <p:cNvPr id="46" name="Obrázek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83" y="318685"/>
            <a:ext cx="2705621" cy="1741901"/>
          </a:xfrm>
          <a:prstGeom prst="rect">
            <a:avLst/>
          </a:prstGeom>
        </p:spPr>
      </p:pic>
      <p:sp>
        <p:nvSpPr>
          <p:cNvPr id="48" name="Zástupný symbol pro obsah 2"/>
          <p:cNvSpPr txBox="1">
            <a:spLocks/>
          </p:cNvSpPr>
          <p:nvPr/>
        </p:nvSpPr>
        <p:spPr>
          <a:xfrm>
            <a:off x="6675043" y="2094977"/>
            <a:ext cx="2215293" cy="584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3000" baseline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rgbClr val="FF6600"/>
                </a:solidFill>
              </a:rPr>
              <a:t>25 kV 50 Hz</a:t>
            </a:r>
            <a:endParaRPr lang="cs-CZ" b="1" dirty="0">
              <a:solidFill>
                <a:srgbClr val="FF6600"/>
              </a:solidFill>
            </a:endParaRPr>
          </a:p>
        </p:txBody>
      </p:sp>
      <p:pic>
        <p:nvPicPr>
          <p:cNvPr id="49" name="Obrázek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0"/>
          <a:stretch/>
        </p:blipFill>
        <p:spPr>
          <a:xfrm>
            <a:off x="6493514" y="2137082"/>
            <a:ext cx="282872" cy="390493"/>
          </a:xfrm>
          <a:prstGeom prst="rect">
            <a:avLst/>
          </a:prstGeom>
        </p:spPr>
      </p:pic>
      <p:pic>
        <p:nvPicPr>
          <p:cNvPr id="50" name="Obrázek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0"/>
          <a:stretch/>
        </p:blipFill>
        <p:spPr>
          <a:xfrm>
            <a:off x="8873683" y="2129572"/>
            <a:ext cx="282872" cy="390493"/>
          </a:xfrm>
          <a:prstGeom prst="rect">
            <a:avLst/>
          </a:prstGeom>
        </p:spPr>
      </p:pic>
      <p:sp>
        <p:nvSpPr>
          <p:cNvPr id="51" name="TextovéPole 50"/>
          <p:cNvSpPr txBox="1"/>
          <p:nvPr/>
        </p:nvSpPr>
        <p:spPr>
          <a:xfrm>
            <a:off x="5988429" y="5612970"/>
            <a:ext cx="230873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cs-CZ" sz="1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89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644" y="1266927"/>
            <a:ext cx="7039627" cy="556708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456503" y="1387243"/>
            <a:ext cx="3414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C000"/>
                </a:solidFill>
                <a:latin typeface="Technika Stencil Bold" panose="00000500000000000000" pitchFamily="2" charset="0"/>
              </a:rPr>
              <a:t>EMU / BEMU</a:t>
            </a:r>
          </a:p>
          <a:p>
            <a:r>
              <a:rPr lang="cs-CZ" sz="3200" dirty="0">
                <a:latin typeface="Technika Stencil Bold" panose="00000500000000000000" pitchFamily="2" charset="0"/>
              </a:rPr>
              <a:t>DMU</a:t>
            </a:r>
            <a:r>
              <a:rPr lang="cs-CZ" sz="3200" dirty="0">
                <a:solidFill>
                  <a:srgbClr val="FFC000"/>
                </a:solidFill>
                <a:latin typeface="Technika Stencil Bold" panose="00000500000000000000" pitchFamily="2" charset="0"/>
              </a:rPr>
              <a:t>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  <a:latin typeface="Technika Stencil Bold" panose="00000500000000000000" pitchFamily="2" charset="0"/>
              </a:rPr>
              <a:t>/ HEMU H</a:t>
            </a:r>
            <a:r>
              <a:rPr lang="cs-CZ" sz="3200" baseline="-25000" dirty="0">
                <a:solidFill>
                  <a:schemeClr val="accent5">
                    <a:lumMod val="75000"/>
                  </a:schemeClr>
                </a:solidFill>
                <a:latin typeface="Technika Stencil Bold" panose="00000500000000000000" pitchFamily="2" charset="0"/>
              </a:rPr>
              <a:t>2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541791" y="1685267"/>
            <a:ext cx="5544327" cy="4595415"/>
            <a:chOff x="19050" y="9525"/>
            <a:chExt cx="4537075" cy="3684905"/>
          </a:xfrm>
        </p:grpSpPr>
        <p:sp>
          <p:nvSpPr>
            <p:cNvPr id="5" name="Volný tvar 4"/>
            <p:cNvSpPr/>
            <p:nvPr/>
          </p:nvSpPr>
          <p:spPr>
            <a:xfrm>
              <a:off x="3122329" y="2117947"/>
              <a:ext cx="195943" cy="112815"/>
            </a:xfrm>
            <a:custGeom>
              <a:avLst/>
              <a:gdLst>
                <a:gd name="connsiteX0" fmla="*/ 0 w 195943"/>
                <a:gd name="connsiteY0" fmla="*/ 112815 h 112815"/>
                <a:gd name="connsiteX1" fmla="*/ 35626 w 195943"/>
                <a:gd name="connsiteY1" fmla="*/ 65314 h 112815"/>
                <a:gd name="connsiteX2" fmla="*/ 106878 w 195943"/>
                <a:gd name="connsiteY2" fmla="*/ 41563 h 112815"/>
                <a:gd name="connsiteX3" fmla="*/ 195943 w 195943"/>
                <a:gd name="connsiteY3" fmla="*/ 0 h 11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943" h="112815">
                  <a:moveTo>
                    <a:pt x="0" y="112815"/>
                  </a:moveTo>
                  <a:cubicBezTo>
                    <a:pt x="8906" y="95002"/>
                    <a:pt x="17813" y="77189"/>
                    <a:pt x="35626" y="65314"/>
                  </a:cubicBezTo>
                  <a:cubicBezTo>
                    <a:pt x="53439" y="53439"/>
                    <a:pt x="80159" y="52449"/>
                    <a:pt x="106878" y="41563"/>
                  </a:cubicBezTo>
                  <a:cubicBezTo>
                    <a:pt x="133597" y="30677"/>
                    <a:pt x="182089" y="12865"/>
                    <a:pt x="195943" y="0"/>
                  </a:cubicBezTo>
                </a:path>
              </a:pathLst>
            </a:custGeom>
            <a:noFill/>
            <a:ln w="5715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grpSp>
          <p:nvGrpSpPr>
            <p:cNvPr id="6" name="Skupina 5"/>
            <p:cNvGrpSpPr/>
            <p:nvPr/>
          </p:nvGrpSpPr>
          <p:grpSpPr>
            <a:xfrm>
              <a:off x="19050" y="9525"/>
              <a:ext cx="4537075" cy="3684905"/>
              <a:chOff x="19050" y="9525"/>
              <a:chExt cx="4537075" cy="3684905"/>
            </a:xfrm>
          </p:grpSpPr>
          <p:sp>
            <p:nvSpPr>
              <p:cNvPr id="7" name="Volný tvar 6"/>
              <p:cNvSpPr/>
              <p:nvPr/>
            </p:nvSpPr>
            <p:spPr>
              <a:xfrm>
                <a:off x="2686050" y="2828925"/>
                <a:ext cx="266700" cy="813435"/>
              </a:xfrm>
              <a:custGeom>
                <a:avLst/>
                <a:gdLst>
                  <a:gd name="connsiteX0" fmla="*/ 0 w 266830"/>
                  <a:gd name="connsiteY0" fmla="*/ 0 h 813460"/>
                  <a:gd name="connsiteX1" fmla="*/ 124691 w 266830"/>
                  <a:gd name="connsiteY1" fmla="*/ 166255 h 813460"/>
                  <a:gd name="connsiteX2" fmla="*/ 213756 w 266830"/>
                  <a:gd name="connsiteY2" fmla="*/ 320634 h 813460"/>
                  <a:gd name="connsiteX3" fmla="*/ 261258 w 266830"/>
                  <a:gd name="connsiteY3" fmla="*/ 421574 h 813460"/>
                  <a:gd name="connsiteX4" fmla="*/ 261258 w 266830"/>
                  <a:gd name="connsiteY4" fmla="*/ 498764 h 813460"/>
                  <a:gd name="connsiteX5" fmla="*/ 219694 w 266830"/>
                  <a:gd name="connsiteY5" fmla="*/ 635330 h 813460"/>
                  <a:gd name="connsiteX6" fmla="*/ 160317 w 266830"/>
                  <a:gd name="connsiteY6" fmla="*/ 813460 h 81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830" h="813460">
                    <a:moveTo>
                      <a:pt x="0" y="0"/>
                    </a:moveTo>
                    <a:cubicBezTo>
                      <a:pt x="44532" y="56408"/>
                      <a:pt x="89065" y="112816"/>
                      <a:pt x="124691" y="166255"/>
                    </a:cubicBezTo>
                    <a:cubicBezTo>
                      <a:pt x="160317" y="219694"/>
                      <a:pt x="190995" y="278081"/>
                      <a:pt x="213756" y="320634"/>
                    </a:cubicBezTo>
                    <a:cubicBezTo>
                      <a:pt x="236517" y="363187"/>
                      <a:pt x="253341" y="391886"/>
                      <a:pt x="261258" y="421574"/>
                    </a:cubicBezTo>
                    <a:cubicBezTo>
                      <a:pt x="269175" y="451262"/>
                      <a:pt x="268185" y="463138"/>
                      <a:pt x="261258" y="498764"/>
                    </a:cubicBezTo>
                    <a:cubicBezTo>
                      <a:pt x="254331" y="534390"/>
                      <a:pt x="236517" y="582881"/>
                      <a:pt x="219694" y="635330"/>
                    </a:cubicBezTo>
                    <a:cubicBezTo>
                      <a:pt x="202871" y="687779"/>
                      <a:pt x="172192" y="784761"/>
                      <a:pt x="160317" y="81346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FF66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8" name="Volný tvar 7"/>
              <p:cNvSpPr/>
              <p:nvPr/>
            </p:nvSpPr>
            <p:spPr>
              <a:xfrm>
                <a:off x="3314700" y="2085975"/>
                <a:ext cx="337820" cy="831215"/>
              </a:xfrm>
              <a:custGeom>
                <a:avLst/>
                <a:gdLst>
                  <a:gd name="connsiteX0" fmla="*/ 0 w 338447"/>
                  <a:gd name="connsiteY0" fmla="*/ 0 h 831272"/>
                  <a:gd name="connsiteX1" fmla="*/ 17813 w 338447"/>
                  <a:gd name="connsiteY1" fmla="*/ 136566 h 831272"/>
                  <a:gd name="connsiteX2" fmla="*/ 23751 w 338447"/>
                  <a:gd name="connsiteY2" fmla="*/ 201880 h 831272"/>
                  <a:gd name="connsiteX3" fmla="*/ 23751 w 338447"/>
                  <a:gd name="connsiteY3" fmla="*/ 219693 h 831272"/>
                  <a:gd name="connsiteX4" fmla="*/ 65315 w 338447"/>
                  <a:gd name="connsiteY4" fmla="*/ 302820 h 831272"/>
                  <a:gd name="connsiteX5" fmla="*/ 95003 w 338447"/>
                  <a:gd name="connsiteY5" fmla="*/ 391885 h 831272"/>
                  <a:gd name="connsiteX6" fmla="*/ 154380 w 338447"/>
                  <a:gd name="connsiteY6" fmla="*/ 558140 h 831272"/>
                  <a:gd name="connsiteX7" fmla="*/ 184068 w 338447"/>
                  <a:gd name="connsiteY7" fmla="*/ 670955 h 831272"/>
                  <a:gd name="connsiteX8" fmla="*/ 237507 w 338447"/>
                  <a:gd name="connsiteY8" fmla="*/ 736270 h 831272"/>
                  <a:gd name="connsiteX9" fmla="*/ 285008 w 338447"/>
                  <a:gd name="connsiteY9" fmla="*/ 754083 h 831272"/>
                  <a:gd name="connsiteX10" fmla="*/ 338447 w 338447"/>
                  <a:gd name="connsiteY10" fmla="*/ 831272 h 83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447" h="831272">
                    <a:moveTo>
                      <a:pt x="0" y="0"/>
                    </a:moveTo>
                    <a:cubicBezTo>
                      <a:pt x="6927" y="51459"/>
                      <a:pt x="13855" y="102919"/>
                      <a:pt x="17813" y="136566"/>
                    </a:cubicBezTo>
                    <a:cubicBezTo>
                      <a:pt x="21771" y="170213"/>
                      <a:pt x="22761" y="188026"/>
                      <a:pt x="23751" y="201880"/>
                    </a:cubicBezTo>
                    <a:cubicBezTo>
                      <a:pt x="24741" y="215734"/>
                      <a:pt x="16824" y="202870"/>
                      <a:pt x="23751" y="219693"/>
                    </a:cubicBezTo>
                    <a:cubicBezTo>
                      <a:pt x="30678" y="236516"/>
                      <a:pt x="53440" y="274121"/>
                      <a:pt x="65315" y="302820"/>
                    </a:cubicBezTo>
                    <a:cubicBezTo>
                      <a:pt x="77190" y="331519"/>
                      <a:pt x="80159" y="349332"/>
                      <a:pt x="95003" y="391885"/>
                    </a:cubicBezTo>
                    <a:cubicBezTo>
                      <a:pt x="109847" y="434438"/>
                      <a:pt x="139536" y="511628"/>
                      <a:pt x="154380" y="558140"/>
                    </a:cubicBezTo>
                    <a:cubicBezTo>
                      <a:pt x="169224" y="604652"/>
                      <a:pt x="170214" y="641267"/>
                      <a:pt x="184068" y="670955"/>
                    </a:cubicBezTo>
                    <a:cubicBezTo>
                      <a:pt x="197922" y="700643"/>
                      <a:pt x="220684" y="722415"/>
                      <a:pt x="237507" y="736270"/>
                    </a:cubicBezTo>
                    <a:cubicBezTo>
                      <a:pt x="254330" y="750125"/>
                      <a:pt x="268185" y="738249"/>
                      <a:pt x="285008" y="754083"/>
                    </a:cubicBezTo>
                    <a:cubicBezTo>
                      <a:pt x="301831" y="769917"/>
                      <a:pt x="328551" y="820386"/>
                      <a:pt x="338447" y="831272"/>
                    </a:cubicBezTo>
                  </a:path>
                </a:pathLst>
              </a:custGeom>
              <a:noFill/>
              <a:ln w="57150" cap="flat" cmpd="sng" algn="ctr">
                <a:solidFill>
                  <a:srgbClr val="FF66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s-CZ" sz="1100">
                    <a:effectLst/>
                    <a:latin typeface="Technika Ligh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grpSp>
            <p:nvGrpSpPr>
              <p:cNvPr id="9" name="Skupina 8"/>
              <p:cNvGrpSpPr/>
              <p:nvPr/>
            </p:nvGrpSpPr>
            <p:grpSpPr>
              <a:xfrm>
                <a:off x="19050" y="9525"/>
                <a:ext cx="4537075" cy="3684905"/>
                <a:chOff x="19050" y="9525"/>
                <a:chExt cx="4537075" cy="3684905"/>
              </a:xfrm>
            </p:grpSpPr>
            <p:sp>
              <p:nvSpPr>
                <p:cNvPr id="10" name="Volný tvar 9"/>
                <p:cNvSpPr/>
                <p:nvPr/>
              </p:nvSpPr>
              <p:spPr>
                <a:xfrm>
                  <a:off x="2066925" y="1647825"/>
                  <a:ext cx="1026795" cy="569595"/>
                </a:xfrm>
                <a:custGeom>
                  <a:avLst/>
                  <a:gdLst>
                    <a:gd name="connsiteX0" fmla="*/ 1027216 w 1027216"/>
                    <a:gd name="connsiteY0" fmla="*/ 570016 h 570016"/>
                    <a:gd name="connsiteX1" fmla="*/ 967839 w 1027216"/>
                    <a:gd name="connsiteY1" fmla="*/ 451263 h 570016"/>
                    <a:gd name="connsiteX2" fmla="*/ 908463 w 1027216"/>
                    <a:gd name="connsiteY2" fmla="*/ 344385 h 570016"/>
                    <a:gd name="connsiteX3" fmla="*/ 866899 w 1027216"/>
                    <a:gd name="connsiteY3" fmla="*/ 285008 h 570016"/>
                    <a:gd name="connsiteX4" fmla="*/ 789709 w 1027216"/>
                    <a:gd name="connsiteY4" fmla="*/ 231569 h 570016"/>
                    <a:gd name="connsiteX5" fmla="*/ 659081 w 1027216"/>
                    <a:gd name="connsiteY5" fmla="*/ 172192 h 570016"/>
                    <a:gd name="connsiteX6" fmla="*/ 528452 w 1027216"/>
                    <a:gd name="connsiteY6" fmla="*/ 136566 h 570016"/>
                    <a:gd name="connsiteX7" fmla="*/ 338447 w 1027216"/>
                    <a:gd name="connsiteY7" fmla="*/ 112816 h 570016"/>
                    <a:gd name="connsiteX8" fmla="*/ 213756 w 1027216"/>
                    <a:gd name="connsiteY8" fmla="*/ 100940 h 570016"/>
                    <a:gd name="connsiteX9" fmla="*/ 83128 w 1027216"/>
                    <a:gd name="connsiteY9" fmla="*/ 41564 h 570016"/>
                    <a:gd name="connsiteX10" fmla="*/ 0 w 1027216"/>
                    <a:gd name="connsiteY10" fmla="*/ 0 h 57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7216" h="570016">
                      <a:moveTo>
                        <a:pt x="1027216" y="570016"/>
                      </a:moveTo>
                      <a:cubicBezTo>
                        <a:pt x="1006929" y="529442"/>
                        <a:pt x="987631" y="488868"/>
                        <a:pt x="967839" y="451263"/>
                      </a:cubicBezTo>
                      <a:cubicBezTo>
                        <a:pt x="948047" y="413658"/>
                        <a:pt x="925286" y="372094"/>
                        <a:pt x="908463" y="344385"/>
                      </a:cubicBezTo>
                      <a:cubicBezTo>
                        <a:pt x="891640" y="316676"/>
                        <a:pt x="886691" y="303811"/>
                        <a:pt x="866899" y="285008"/>
                      </a:cubicBezTo>
                      <a:cubicBezTo>
                        <a:pt x="847107" y="266205"/>
                        <a:pt x="824345" y="250372"/>
                        <a:pt x="789709" y="231569"/>
                      </a:cubicBezTo>
                      <a:cubicBezTo>
                        <a:pt x="755073" y="212766"/>
                        <a:pt x="702624" y="188026"/>
                        <a:pt x="659081" y="172192"/>
                      </a:cubicBezTo>
                      <a:cubicBezTo>
                        <a:pt x="615538" y="156358"/>
                        <a:pt x="581891" y="146462"/>
                        <a:pt x="528452" y="136566"/>
                      </a:cubicBezTo>
                      <a:cubicBezTo>
                        <a:pt x="475013" y="126670"/>
                        <a:pt x="390896" y="118754"/>
                        <a:pt x="338447" y="112816"/>
                      </a:cubicBezTo>
                      <a:cubicBezTo>
                        <a:pt x="285998" y="106878"/>
                        <a:pt x="256309" y="112815"/>
                        <a:pt x="213756" y="100940"/>
                      </a:cubicBezTo>
                      <a:cubicBezTo>
                        <a:pt x="171203" y="89065"/>
                        <a:pt x="118754" y="58387"/>
                        <a:pt x="83128" y="41564"/>
                      </a:cubicBezTo>
                      <a:cubicBezTo>
                        <a:pt x="47502" y="24741"/>
                        <a:pt x="23751" y="12370"/>
                        <a:pt x="0" y="0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>
                    <a:solidFill>
                      <a:srgbClr val="FF6600"/>
                    </a:solidFill>
                  </a:endParaRPr>
                </a:p>
              </p:txBody>
            </p:sp>
            <p:grpSp>
              <p:nvGrpSpPr>
                <p:cNvPr id="11" name="Skupina 10"/>
                <p:cNvGrpSpPr/>
                <p:nvPr/>
              </p:nvGrpSpPr>
              <p:grpSpPr>
                <a:xfrm>
                  <a:off x="19050" y="9525"/>
                  <a:ext cx="4537075" cy="3684905"/>
                  <a:chOff x="19050" y="9525"/>
                  <a:chExt cx="4537075" cy="3684905"/>
                </a:xfrm>
              </p:grpSpPr>
              <p:sp>
                <p:nvSpPr>
                  <p:cNvPr id="12" name="Volný tvar 11"/>
                  <p:cNvSpPr/>
                  <p:nvPr/>
                </p:nvSpPr>
                <p:spPr>
                  <a:xfrm>
                    <a:off x="285750" y="828675"/>
                    <a:ext cx="665018" cy="534389"/>
                  </a:xfrm>
                  <a:custGeom>
                    <a:avLst/>
                    <a:gdLst>
                      <a:gd name="connsiteX0" fmla="*/ 665018 w 665018"/>
                      <a:gd name="connsiteY0" fmla="*/ 534389 h 534389"/>
                      <a:gd name="connsiteX1" fmla="*/ 534389 w 665018"/>
                      <a:gd name="connsiteY1" fmla="*/ 457200 h 534389"/>
                      <a:gd name="connsiteX2" fmla="*/ 427511 w 665018"/>
                      <a:gd name="connsiteY2" fmla="*/ 338447 h 534389"/>
                      <a:gd name="connsiteX3" fmla="*/ 261257 w 665018"/>
                      <a:gd name="connsiteY3" fmla="*/ 136566 h 534389"/>
                      <a:gd name="connsiteX4" fmla="*/ 172192 w 665018"/>
                      <a:gd name="connsiteY4" fmla="*/ 47501 h 534389"/>
                      <a:gd name="connsiteX5" fmla="*/ 0 w 665018"/>
                      <a:gd name="connsiteY5" fmla="*/ 0 h 534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5018" h="534389">
                        <a:moveTo>
                          <a:pt x="665018" y="534389"/>
                        </a:moveTo>
                        <a:cubicBezTo>
                          <a:pt x="619495" y="512123"/>
                          <a:pt x="573973" y="489857"/>
                          <a:pt x="534389" y="457200"/>
                        </a:cubicBezTo>
                        <a:cubicBezTo>
                          <a:pt x="494804" y="424543"/>
                          <a:pt x="473033" y="391886"/>
                          <a:pt x="427511" y="338447"/>
                        </a:cubicBezTo>
                        <a:cubicBezTo>
                          <a:pt x="381989" y="285008"/>
                          <a:pt x="303810" y="185057"/>
                          <a:pt x="261257" y="136566"/>
                        </a:cubicBezTo>
                        <a:cubicBezTo>
                          <a:pt x="218704" y="88075"/>
                          <a:pt x="215735" y="70262"/>
                          <a:pt x="172192" y="47501"/>
                        </a:cubicBezTo>
                        <a:cubicBezTo>
                          <a:pt x="128649" y="24740"/>
                          <a:pt x="26719" y="5938"/>
                          <a:pt x="0" y="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3" name="Volný tvar 12"/>
                  <p:cNvSpPr/>
                  <p:nvPr/>
                </p:nvSpPr>
                <p:spPr>
                  <a:xfrm>
                    <a:off x="1343025" y="933450"/>
                    <a:ext cx="718458" cy="712520"/>
                  </a:xfrm>
                  <a:custGeom>
                    <a:avLst/>
                    <a:gdLst>
                      <a:gd name="connsiteX0" fmla="*/ 0 w 718458"/>
                      <a:gd name="connsiteY0" fmla="*/ 0 h 712520"/>
                      <a:gd name="connsiteX1" fmla="*/ 130629 w 718458"/>
                      <a:gd name="connsiteY1" fmla="*/ 172192 h 712520"/>
                      <a:gd name="connsiteX2" fmla="*/ 219694 w 718458"/>
                      <a:gd name="connsiteY2" fmla="*/ 296883 h 712520"/>
                      <a:gd name="connsiteX3" fmla="*/ 380011 w 718458"/>
                      <a:gd name="connsiteY3" fmla="*/ 433449 h 712520"/>
                      <a:gd name="connsiteX4" fmla="*/ 504702 w 718458"/>
                      <a:gd name="connsiteY4" fmla="*/ 546265 h 712520"/>
                      <a:gd name="connsiteX5" fmla="*/ 617517 w 718458"/>
                      <a:gd name="connsiteY5" fmla="*/ 641268 h 712520"/>
                      <a:gd name="connsiteX6" fmla="*/ 718458 w 718458"/>
                      <a:gd name="connsiteY6" fmla="*/ 712520 h 712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8458" h="712520">
                        <a:moveTo>
                          <a:pt x="0" y="0"/>
                        </a:moveTo>
                        <a:cubicBezTo>
                          <a:pt x="47006" y="61356"/>
                          <a:pt x="94013" y="122712"/>
                          <a:pt x="130629" y="172192"/>
                        </a:cubicBezTo>
                        <a:cubicBezTo>
                          <a:pt x="167245" y="221672"/>
                          <a:pt x="178131" y="253340"/>
                          <a:pt x="219694" y="296883"/>
                        </a:cubicBezTo>
                        <a:cubicBezTo>
                          <a:pt x="261257" y="340426"/>
                          <a:pt x="332510" y="391885"/>
                          <a:pt x="380011" y="433449"/>
                        </a:cubicBezTo>
                        <a:cubicBezTo>
                          <a:pt x="427512" y="475013"/>
                          <a:pt x="465118" y="511629"/>
                          <a:pt x="504702" y="546265"/>
                        </a:cubicBezTo>
                        <a:cubicBezTo>
                          <a:pt x="544286" y="580901"/>
                          <a:pt x="581891" y="613559"/>
                          <a:pt x="617517" y="641268"/>
                        </a:cubicBezTo>
                        <a:cubicBezTo>
                          <a:pt x="653143" y="668977"/>
                          <a:pt x="683822" y="692728"/>
                          <a:pt x="718458" y="71252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4" name="Volný tvar 13"/>
                  <p:cNvSpPr/>
                  <p:nvPr/>
                </p:nvSpPr>
                <p:spPr>
                  <a:xfrm>
                    <a:off x="2447925" y="1400175"/>
                    <a:ext cx="296883" cy="219694"/>
                  </a:xfrm>
                  <a:custGeom>
                    <a:avLst/>
                    <a:gdLst>
                      <a:gd name="connsiteX0" fmla="*/ 296883 w 296883"/>
                      <a:gd name="connsiteY0" fmla="*/ 0 h 219694"/>
                      <a:gd name="connsiteX1" fmla="*/ 190005 w 296883"/>
                      <a:gd name="connsiteY1" fmla="*/ 47502 h 219694"/>
                      <a:gd name="connsiteX2" fmla="*/ 106878 w 296883"/>
                      <a:gd name="connsiteY2" fmla="*/ 112816 h 219694"/>
                      <a:gd name="connsiteX3" fmla="*/ 41564 w 296883"/>
                      <a:gd name="connsiteY3" fmla="*/ 184068 h 219694"/>
                      <a:gd name="connsiteX4" fmla="*/ 0 w 296883"/>
                      <a:gd name="connsiteY4" fmla="*/ 219694 h 219694"/>
                      <a:gd name="connsiteX5" fmla="*/ 0 w 296883"/>
                      <a:gd name="connsiteY5" fmla="*/ 219694 h 219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6883" h="219694">
                        <a:moveTo>
                          <a:pt x="296883" y="0"/>
                        </a:moveTo>
                        <a:cubicBezTo>
                          <a:pt x="259277" y="14349"/>
                          <a:pt x="221672" y="28699"/>
                          <a:pt x="190005" y="47502"/>
                        </a:cubicBezTo>
                        <a:cubicBezTo>
                          <a:pt x="158337" y="66305"/>
                          <a:pt x="131618" y="90055"/>
                          <a:pt x="106878" y="112816"/>
                        </a:cubicBezTo>
                        <a:cubicBezTo>
                          <a:pt x="82138" y="135577"/>
                          <a:pt x="59377" y="166255"/>
                          <a:pt x="41564" y="184068"/>
                        </a:cubicBezTo>
                        <a:cubicBezTo>
                          <a:pt x="23751" y="201881"/>
                          <a:pt x="0" y="219694"/>
                          <a:pt x="0" y="219694"/>
                        </a:cubicBezTo>
                        <a:lnTo>
                          <a:pt x="0" y="219694"/>
                        </a:ln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5" name="Volný tvar 14"/>
                  <p:cNvSpPr/>
                  <p:nvPr/>
                </p:nvSpPr>
                <p:spPr>
                  <a:xfrm>
                    <a:off x="1171575" y="2400300"/>
                    <a:ext cx="1050925" cy="694690"/>
                  </a:xfrm>
                  <a:custGeom>
                    <a:avLst/>
                    <a:gdLst>
                      <a:gd name="connsiteX0" fmla="*/ 0 w 1050966"/>
                      <a:gd name="connsiteY0" fmla="*/ 0 h 695088"/>
                      <a:gd name="connsiteX1" fmla="*/ 41563 w 1050966"/>
                      <a:gd name="connsiteY1" fmla="*/ 29689 h 695088"/>
                      <a:gd name="connsiteX2" fmla="*/ 83127 w 1050966"/>
                      <a:gd name="connsiteY2" fmla="*/ 41564 h 695088"/>
                      <a:gd name="connsiteX3" fmla="*/ 124690 w 1050966"/>
                      <a:gd name="connsiteY3" fmla="*/ 47502 h 695088"/>
                      <a:gd name="connsiteX4" fmla="*/ 178129 w 1050966"/>
                      <a:gd name="connsiteY4" fmla="*/ 35626 h 695088"/>
                      <a:gd name="connsiteX5" fmla="*/ 225631 w 1050966"/>
                      <a:gd name="connsiteY5" fmla="*/ 35626 h 695088"/>
                      <a:gd name="connsiteX6" fmla="*/ 279070 w 1050966"/>
                      <a:gd name="connsiteY6" fmla="*/ 53439 h 695088"/>
                      <a:gd name="connsiteX7" fmla="*/ 356259 w 1050966"/>
                      <a:gd name="connsiteY7" fmla="*/ 89065 h 695088"/>
                      <a:gd name="connsiteX8" fmla="*/ 385948 w 1050966"/>
                      <a:gd name="connsiteY8" fmla="*/ 130629 h 695088"/>
                      <a:gd name="connsiteX9" fmla="*/ 415636 w 1050966"/>
                      <a:gd name="connsiteY9" fmla="*/ 213756 h 695088"/>
                      <a:gd name="connsiteX10" fmla="*/ 427511 w 1050966"/>
                      <a:gd name="connsiteY10" fmla="*/ 302821 h 695088"/>
                      <a:gd name="connsiteX11" fmla="*/ 445324 w 1050966"/>
                      <a:gd name="connsiteY11" fmla="*/ 380011 h 695088"/>
                      <a:gd name="connsiteX12" fmla="*/ 504701 w 1050966"/>
                      <a:gd name="connsiteY12" fmla="*/ 463138 h 695088"/>
                      <a:gd name="connsiteX13" fmla="*/ 575953 w 1050966"/>
                      <a:gd name="connsiteY13" fmla="*/ 540328 h 695088"/>
                      <a:gd name="connsiteX14" fmla="*/ 712519 w 1050966"/>
                      <a:gd name="connsiteY14" fmla="*/ 611580 h 695088"/>
                      <a:gd name="connsiteX15" fmla="*/ 801584 w 1050966"/>
                      <a:gd name="connsiteY15" fmla="*/ 641268 h 695088"/>
                      <a:gd name="connsiteX16" fmla="*/ 1050966 w 1050966"/>
                      <a:gd name="connsiteY16" fmla="*/ 694707 h 695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50966" h="695088">
                        <a:moveTo>
                          <a:pt x="0" y="0"/>
                        </a:moveTo>
                        <a:cubicBezTo>
                          <a:pt x="13854" y="11381"/>
                          <a:pt x="27709" y="22762"/>
                          <a:pt x="41563" y="29689"/>
                        </a:cubicBezTo>
                        <a:cubicBezTo>
                          <a:pt x="55417" y="36616"/>
                          <a:pt x="69273" y="38595"/>
                          <a:pt x="83127" y="41564"/>
                        </a:cubicBezTo>
                        <a:cubicBezTo>
                          <a:pt x="96981" y="44533"/>
                          <a:pt x="108856" y="48492"/>
                          <a:pt x="124690" y="47502"/>
                        </a:cubicBezTo>
                        <a:cubicBezTo>
                          <a:pt x="140524" y="46512"/>
                          <a:pt x="161305" y="37605"/>
                          <a:pt x="178129" y="35626"/>
                        </a:cubicBezTo>
                        <a:cubicBezTo>
                          <a:pt x="194953" y="33647"/>
                          <a:pt x="208808" y="32657"/>
                          <a:pt x="225631" y="35626"/>
                        </a:cubicBezTo>
                        <a:cubicBezTo>
                          <a:pt x="242454" y="38595"/>
                          <a:pt x="257299" y="44533"/>
                          <a:pt x="279070" y="53439"/>
                        </a:cubicBezTo>
                        <a:cubicBezTo>
                          <a:pt x="300841" y="62345"/>
                          <a:pt x="338446" y="76200"/>
                          <a:pt x="356259" y="89065"/>
                        </a:cubicBezTo>
                        <a:cubicBezTo>
                          <a:pt x="374072" y="101930"/>
                          <a:pt x="376052" y="109847"/>
                          <a:pt x="385948" y="130629"/>
                        </a:cubicBezTo>
                        <a:cubicBezTo>
                          <a:pt x="395844" y="151411"/>
                          <a:pt x="408709" y="185057"/>
                          <a:pt x="415636" y="213756"/>
                        </a:cubicBezTo>
                        <a:cubicBezTo>
                          <a:pt x="422563" y="242455"/>
                          <a:pt x="422563" y="275112"/>
                          <a:pt x="427511" y="302821"/>
                        </a:cubicBezTo>
                        <a:cubicBezTo>
                          <a:pt x="432459" y="330530"/>
                          <a:pt x="432459" y="353292"/>
                          <a:pt x="445324" y="380011"/>
                        </a:cubicBezTo>
                        <a:cubicBezTo>
                          <a:pt x="458189" y="406730"/>
                          <a:pt x="482930" y="436419"/>
                          <a:pt x="504701" y="463138"/>
                        </a:cubicBezTo>
                        <a:cubicBezTo>
                          <a:pt x="526473" y="489858"/>
                          <a:pt x="541317" y="515588"/>
                          <a:pt x="575953" y="540328"/>
                        </a:cubicBezTo>
                        <a:cubicBezTo>
                          <a:pt x="610589" y="565068"/>
                          <a:pt x="674914" y="594757"/>
                          <a:pt x="712519" y="611580"/>
                        </a:cubicBezTo>
                        <a:cubicBezTo>
                          <a:pt x="750124" y="628403"/>
                          <a:pt x="745176" y="627414"/>
                          <a:pt x="801584" y="641268"/>
                        </a:cubicBezTo>
                        <a:cubicBezTo>
                          <a:pt x="857992" y="655122"/>
                          <a:pt x="1007423" y="699655"/>
                          <a:pt x="1050966" y="694707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cs-CZ" sz="1100">
                        <a:effectLst/>
                        <a:latin typeface="Technika Ligh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16" name="Volný tvar 15"/>
                  <p:cNvSpPr/>
                  <p:nvPr/>
                </p:nvSpPr>
                <p:spPr>
                  <a:xfrm>
                    <a:off x="2114550" y="2809875"/>
                    <a:ext cx="94615" cy="302260"/>
                  </a:xfrm>
                  <a:custGeom>
                    <a:avLst/>
                    <a:gdLst>
                      <a:gd name="connsiteX0" fmla="*/ 95002 w 95002"/>
                      <a:gd name="connsiteY0" fmla="*/ 302821 h 302821"/>
                      <a:gd name="connsiteX1" fmla="*/ 35626 w 95002"/>
                      <a:gd name="connsiteY1" fmla="*/ 136567 h 302821"/>
                      <a:gd name="connsiteX2" fmla="*/ 0 w 95002"/>
                      <a:gd name="connsiteY2" fmla="*/ 0 h 302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002" h="302821">
                        <a:moveTo>
                          <a:pt x="95002" y="302821"/>
                        </a:moveTo>
                        <a:cubicBezTo>
                          <a:pt x="73231" y="244929"/>
                          <a:pt x="51460" y="187037"/>
                          <a:pt x="35626" y="136567"/>
                        </a:cubicBezTo>
                        <a:cubicBezTo>
                          <a:pt x="19792" y="86097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7" name="Volný tvar 16"/>
                  <p:cNvSpPr/>
                  <p:nvPr/>
                </p:nvSpPr>
                <p:spPr>
                  <a:xfrm>
                    <a:off x="2209800" y="3114675"/>
                    <a:ext cx="219075" cy="231140"/>
                  </a:xfrm>
                  <a:custGeom>
                    <a:avLst/>
                    <a:gdLst>
                      <a:gd name="connsiteX0" fmla="*/ 0 w 219694"/>
                      <a:gd name="connsiteY0" fmla="*/ 0 h 231569"/>
                      <a:gd name="connsiteX1" fmla="*/ 124691 w 219694"/>
                      <a:gd name="connsiteY1" fmla="*/ 136566 h 231569"/>
                      <a:gd name="connsiteX2" fmla="*/ 219694 w 219694"/>
                      <a:gd name="connsiteY2" fmla="*/ 231569 h 231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9694" h="231569">
                        <a:moveTo>
                          <a:pt x="0" y="0"/>
                        </a:moveTo>
                        <a:cubicBezTo>
                          <a:pt x="44037" y="48985"/>
                          <a:pt x="88075" y="97971"/>
                          <a:pt x="124691" y="136566"/>
                        </a:cubicBezTo>
                        <a:cubicBezTo>
                          <a:pt x="161307" y="175161"/>
                          <a:pt x="202871" y="215735"/>
                          <a:pt x="219694" y="231569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8" name="Volný tvar 17"/>
                  <p:cNvSpPr/>
                  <p:nvPr/>
                </p:nvSpPr>
                <p:spPr>
                  <a:xfrm>
                    <a:off x="2447925" y="2562225"/>
                    <a:ext cx="231140" cy="260985"/>
                  </a:xfrm>
                  <a:custGeom>
                    <a:avLst/>
                    <a:gdLst>
                      <a:gd name="connsiteX0" fmla="*/ 0 w 231568"/>
                      <a:gd name="connsiteY0" fmla="*/ 0 h 261257"/>
                      <a:gd name="connsiteX1" fmla="*/ 106878 w 231568"/>
                      <a:gd name="connsiteY1" fmla="*/ 106878 h 261257"/>
                      <a:gd name="connsiteX2" fmla="*/ 231568 w 231568"/>
                      <a:gd name="connsiteY2" fmla="*/ 261257 h 261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1568" h="261257">
                        <a:moveTo>
                          <a:pt x="0" y="0"/>
                        </a:moveTo>
                        <a:cubicBezTo>
                          <a:pt x="34141" y="31667"/>
                          <a:pt x="68283" y="63335"/>
                          <a:pt x="106878" y="106878"/>
                        </a:cubicBezTo>
                        <a:cubicBezTo>
                          <a:pt x="145473" y="150421"/>
                          <a:pt x="188520" y="205839"/>
                          <a:pt x="231568" y="261257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9" name="Volný tvar 18"/>
                  <p:cNvSpPr/>
                  <p:nvPr/>
                </p:nvSpPr>
                <p:spPr>
                  <a:xfrm>
                    <a:off x="3971925" y="1819275"/>
                    <a:ext cx="273050" cy="35560"/>
                  </a:xfrm>
                  <a:custGeom>
                    <a:avLst/>
                    <a:gdLst>
                      <a:gd name="connsiteX0" fmla="*/ 0 w 273132"/>
                      <a:gd name="connsiteY0" fmla="*/ 35626 h 35626"/>
                      <a:gd name="connsiteX1" fmla="*/ 273132 w 273132"/>
                      <a:gd name="connsiteY1" fmla="*/ 0 h 3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3132" h="35626">
                        <a:moveTo>
                          <a:pt x="0" y="35626"/>
                        </a:moveTo>
                        <a:cubicBezTo>
                          <a:pt x="109352" y="19792"/>
                          <a:pt x="218704" y="3958"/>
                          <a:pt x="273132" y="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cs-CZ" sz="1100">
                        <a:effectLst/>
                        <a:latin typeface="Technika Ligh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20" name="Volný tvar 19"/>
                  <p:cNvSpPr/>
                  <p:nvPr/>
                </p:nvSpPr>
                <p:spPr>
                  <a:xfrm>
                    <a:off x="3648075" y="2571750"/>
                    <a:ext cx="819150" cy="337820"/>
                  </a:xfrm>
                  <a:custGeom>
                    <a:avLst/>
                    <a:gdLst>
                      <a:gd name="connsiteX0" fmla="*/ 819398 w 819398"/>
                      <a:gd name="connsiteY0" fmla="*/ 0 h 338447"/>
                      <a:gd name="connsiteX1" fmla="*/ 813460 w 819398"/>
                      <a:gd name="connsiteY1" fmla="*/ 95002 h 338447"/>
                      <a:gd name="connsiteX2" fmla="*/ 783772 w 819398"/>
                      <a:gd name="connsiteY2" fmla="*/ 160317 h 338447"/>
                      <a:gd name="connsiteX3" fmla="*/ 718458 w 819398"/>
                      <a:gd name="connsiteY3" fmla="*/ 219693 h 338447"/>
                      <a:gd name="connsiteX4" fmla="*/ 617517 w 819398"/>
                      <a:gd name="connsiteY4" fmla="*/ 279070 h 338447"/>
                      <a:gd name="connsiteX5" fmla="*/ 480951 w 819398"/>
                      <a:gd name="connsiteY5" fmla="*/ 308758 h 338447"/>
                      <a:gd name="connsiteX6" fmla="*/ 350322 w 819398"/>
                      <a:gd name="connsiteY6" fmla="*/ 320634 h 338447"/>
                      <a:gd name="connsiteX7" fmla="*/ 124691 w 819398"/>
                      <a:gd name="connsiteY7" fmla="*/ 320634 h 338447"/>
                      <a:gd name="connsiteX8" fmla="*/ 0 w 819398"/>
                      <a:gd name="connsiteY8" fmla="*/ 338447 h 338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19398" h="338447">
                        <a:moveTo>
                          <a:pt x="819398" y="0"/>
                        </a:moveTo>
                        <a:cubicBezTo>
                          <a:pt x="819398" y="34141"/>
                          <a:pt x="819398" y="68283"/>
                          <a:pt x="813460" y="95002"/>
                        </a:cubicBezTo>
                        <a:cubicBezTo>
                          <a:pt x="807522" y="121721"/>
                          <a:pt x="799606" y="139535"/>
                          <a:pt x="783772" y="160317"/>
                        </a:cubicBezTo>
                        <a:cubicBezTo>
                          <a:pt x="767938" y="181099"/>
                          <a:pt x="746167" y="199901"/>
                          <a:pt x="718458" y="219693"/>
                        </a:cubicBezTo>
                        <a:cubicBezTo>
                          <a:pt x="690749" y="239485"/>
                          <a:pt x="657101" y="264226"/>
                          <a:pt x="617517" y="279070"/>
                        </a:cubicBezTo>
                        <a:cubicBezTo>
                          <a:pt x="577933" y="293914"/>
                          <a:pt x="525483" y="301831"/>
                          <a:pt x="480951" y="308758"/>
                        </a:cubicBezTo>
                        <a:cubicBezTo>
                          <a:pt x="436418" y="315685"/>
                          <a:pt x="409699" y="318655"/>
                          <a:pt x="350322" y="320634"/>
                        </a:cubicBezTo>
                        <a:cubicBezTo>
                          <a:pt x="290945" y="322613"/>
                          <a:pt x="183078" y="317665"/>
                          <a:pt x="124691" y="320634"/>
                        </a:cubicBezTo>
                        <a:cubicBezTo>
                          <a:pt x="66304" y="323603"/>
                          <a:pt x="0" y="338447"/>
                          <a:pt x="0" y="338447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>
                      <a:solidFill>
                        <a:srgbClr val="FF6600"/>
                      </a:solidFill>
                    </a:endParaRPr>
                  </a:p>
                </p:txBody>
              </p:sp>
              <p:sp>
                <p:nvSpPr>
                  <p:cNvPr id="21" name="Volný tvar 20"/>
                  <p:cNvSpPr/>
                  <p:nvPr/>
                </p:nvSpPr>
                <p:spPr>
                  <a:xfrm>
                    <a:off x="1887892" y="2219325"/>
                    <a:ext cx="1195032" cy="1259615"/>
                  </a:xfrm>
                  <a:custGeom>
                    <a:avLst/>
                    <a:gdLst>
                      <a:gd name="connsiteX0" fmla="*/ 0 w 1187532"/>
                      <a:gd name="connsiteY0" fmla="*/ 1258784 h 1258784"/>
                      <a:gd name="connsiteX1" fmla="*/ 95003 w 1187532"/>
                      <a:gd name="connsiteY1" fmla="*/ 1205345 h 1258784"/>
                      <a:gd name="connsiteX2" fmla="*/ 148442 w 1187532"/>
                      <a:gd name="connsiteY2" fmla="*/ 1134093 h 1258784"/>
                      <a:gd name="connsiteX3" fmla="*/ 219694 w 1187532"/>
                      <a:gd name="connsiteY3" fmla="*/ 997527 h 1258784"/>
                      <a:gd name="connsiteX4" fmla="*/ 255320 w 1187532"/>
                      <a:gd name="connsiteY4" fmla="*/ 932213 h 1258784"/>
                      <a:gd name="connsiteX5" fmla="*/ 320634 w 1187532"/>
                      <a:gd name="connsiteY5" fmla="*/ 872836 h 1258784"/>
                      <a:gd name="connsiteX6" fmla="*/ 380010 w 1187532"/>
                      <a:gd name="connsiteY6" fmla="*/ 825335 h 1258784"/>
                      <a:gd name="connsiteX7" fmla="*/ 469075 w 1187532"/>
                      <a:gd name="connsiteY7" fmla="*/ 765958 h 1258784"/>
                      <a:gd name="connsiteX8" fmla="*/ 570016 w 1187532"/>
                      <a:gd name="connsiteY8" fmla="*/ 706582 h 1258784"/>
                      <a:gd name="connsiteX9" fmla="*/ 653143 w 1187532"/>
                      <a:gd name="connsiteY9" fmla="*/ 665018 h 1258784"/>
                      <a:gd name="connsiteX10" fmla="*/ 736270 w 1187532"/>
                      <a:gd name="connsiteY10" fmla="*/ 617517 h 1258784"/>
                      <a:gd name="connsiteX11" fmla="*/ 783771 w 1187532"/>
                      <a:gd name="connsiteY11" fmla="*/ 599704 h 1258784"/>
                      <a:gd name="connsiteX12" fmla="*/ 866899 w 1187532"/>
                      <a:gd name="connsiteY12" fmla="*/ 534389 h 1258784"/>
                      <a:gd name="connsiteX13" fmla="*/ 1003465 w 1187532"/>
                      <a:gd name="connsiteY13" fmla="*/ 409699 h 1258784"/>
                      <a:gd name="connsiteX14" fmla="*/ 1092530 w 1187532"/>
                      <a:gd name="connsiteY14" fmla="*/ 314696 h 1258784"/>
                      <a:gd name="connsiteX15" fmla="*/ 1151907 w 1187532"/>
                      <a:gd name="connsiteY15" fmla="*/ 255319 h 1258784"/>
                      <a:gd name="connsiteX16" fmla="*/ 1175657 w 1187532"/>
                      <a:gd name="connsiteY16" fmla="*/ 213756 h 1258784"/>
                      <a:gd name="connsiteX17" fmla="*/ 1175657 w 1187532"/>
                      <a:gd name="connsiteY17" fmla="*/ 136566 h 1258784"/>
                      <a:gd name="connsiteX18" fmla="*/ 1187532 w 1187532"/>
                      <a:gd name="connsiteY18" fmla="*/ 0 h 1258784"/>
                      <a:gd name="connsiteX0" fmla="*/ 7583 w 1195115"/>
                      <a:gd name="connsiteY0" fmla="*/ 1258784 h 1259829"/>
                      <a:gd name="connsiteX1" fmla="*/ 6885 w 1195115"/>
                      <a:gd name="connsiteY1" fmla="*/ 1254670 h 1259829"/>
                      <a:gd name="connsiteX2" fmla="*/ 102586 w 1195115"/>
                      <a:gd name="connsiteY2" fmla="*/ 1205345 h 1259829"/>
                      <a:gd name="connsiteX3" fmla="*/ 156025 w 1195115"/>
                      <a:gd name="connsiteY3" fmla="*/ 1134093 h 1259829"/>
                      <a:gd name="connsiteX4" fmla="*/ 227277 w 1195115"/>
                      <a:gd name="connsiteY4" fmla="*/ 997527 h 1259829"/>
                      <a:gd name="connsiteX5" fmla="*/ 262903 w 1195115"/>
                      <a:gd name="connsiteY5" fmla="*/ 932213 h 1259829"/>
                      <a:gd name="connsiteX6" fmla="*/ 328217 w 1195115"/>
                      <a:gd name="connsiteY6" fmla="*/ 872836 h 1259829"/>
                      <a:gd name="connsiteX7" fmla="*/ 387593 w 1195115"/>
                      <a:gd name="connsiteY7" fmla="*/ 825335 h 1259829"/>
                      <a:gd name="connsiteX8" fmla="*/ 476658 w 1195115"/>
                      <a:gd name="connsiteY8" fmla="*/ 765958 h 1259829"/>
                      <a:gd name="connsiteX9" fmla="*/ 577599 w 1195115"/>
                      <a:gd name="connsiteY9" fmla="*/ 706582 h 1259829"/>
                      <a:gd name="connsiteX10" fmla="*/ 660726 w 1195115"/>
                      <a:gd name="connsiteY10" fmla="*/ 665018 h 1259829"/>
                      <a:gd name="connsiteX11" fmla="*/ 743853 w 1195115"/>
                      <a:gd name="connsiteY11" fmla="*/ 617517 h 1259829"/>
                      <a:gd name="connsiteX12" fmla="*/ 791354 w 1195115"/>
                      <a:gd name="connsiteY12" fmla="*/ 599704 h 1259829"/>
                      <a:gd name="connsiteX13" fmla="*/ 874482 w 1195115"/>
                      <a:gd name="connsiteY13" fmla="*/ 534389 h 1259829"/>
                      <a:gd name="connsiteX14" fmla="*/ 1011048 w 1195115"/>
                      <a:gd name="connsiteY14" fmla="*/ 409699 h 1259829"/>
                      <a:gd name="connsiteX15" fmla="*/ 1100113 w 1195115"/>
                      <a:gd name="connsiteY15" fmla="*/ 314696 h 1259829"/>
                      <a:gd name="connsiteX16" fmla="*/ 1159490 w 1195115"/>
                      <a:gd name="connsiteY16" fmla="*/ 255319 h 1259829"/>
                      <a:gd name="connsiteX17" fmla="*/ 1183240 w 1195115"/>
                      <a:gd name="connsiteY17" fmla="*/ 213756 h 1259829"/>
                      <a:gd name="connsiteX18" fmla="*/ 1183240 w 1195115"/>
                      <a:gd name="connsiteY18" fmla="*/ 136566 h 1259829"/>
                      <a:gd name="connsiteX19" fmla="*/ 1195115 w 1195115"/>
                      <a:gd name="connsiteY19" fmla="*/ 0 h 1259829"/>
                      <a:gd name="connsiteX0" fmla="*/ 7583 w 1195115"/>
                      <a:gd name="connsiteY0" fmla="*/ 1258784 h 1259829"/>
                      <a:gd name="connsiteX1" fmla="*/ 6885 w 1195115"/>
                      <a:gd name="connsiteY1" fmla="*/ 1254670 h 1259829"/>
                      <a:gd name="connsiteX2" fmla="*/ 102586 w 1195115"/>
                      <a:gd name="connsiteY2" fmla="*/ 1205345 h 1259829"/>
                      <a:gd name="connsiteX3" fmla="*/ 156025 w 1195115"/>
                      <a:gd name="connsiteY3" fmla="*/ 1134093 h 1259829"/>
                      <a:gd name="connsiteX4" fmla="*/ 227277 w 1195115"/>
                      <a:gd name="connsiteY4" fmla="*/ 997527 h 1259829"/>
                      <a:gd name="connsiteX5" fmla="*/ 262903 w 1195115"/>
                      <a:gd name="connsiteY5" fmla="*/ 932213 h 1259829"/>
                      <a:gd name="connsiteX6" fmla="*/ 328217 w 1195115"/>
                      <a:gd name="connsiteY6" fmla="*/ 872836 h 1259829"/>
                      <a:gd name="connsiteX7" fmla="*/ 387593 w 1195115"/>
                      <a:gd name="connsiteY7" fmla="*/ 825335 h 1259829"/>
                      <a:gd name="connsiteX8" fmla="*/ 476658 w 1195115"/>
                      <a:gd name="connsiteY8" fmla="*/ 765958 h 1259829"/>
                      <a:gd name="connsiteX9" fmla="*/ 577599 w 1195115"/>
                      <a:gd name="connsiteY9" fmla="*/ 706582 h 1259829"/>
                      <a:gd name="connsiteX10" fmla="*/ 660726 w 1195115"/>
                      <a:gd name="connsiteY10" fmla="*/ 665018 h 1259829"/>
                      <a:gd name="connsiteX11" fmla="*/ 743853 w 1195115"/>
                      <a:gd name="connsiteY11" fmla="*/ 617517 h 1259829"/>
                      <a:gd name="connsiteX12" fmla="*/ 791354 w 1195115"/>
                      <a:gd name="connsiteY12" fmla="*/ 599704 h 1259829"/>
                      <a:gd name="connsiteX13" fmla="*/ 874482 w 1195115"/>
                      <a:gd name="connsiteY13" fmla="*/ 534389 h 1259829"/>
                      <a:gd name="connsiteX14" fmla="*/ 1011048 w 1195115"/>
                      <a:gd name="connsiteY14" fmla="*/ 409699 h 1259829"/>
                      <a:gd name="connsiteX15" fmla="*/ 1100113 w 1195115"/>
                      <a:gd name="connsiteY15" fmla="*/ 314696 h 1259829"/>
                      <a:gd name="connsiteX16" fmla="*/ 1159490 w 1195115"/>
                      <a:gd name="connsiteY16" fmla="*/ 255319 h 1259829"/>
                      <a:gd name="connsiteX17" fmla="*/ 1183240 w 1195115"/>
                      <a:gd name="connsiteY17" fmla="*/ 190839 h 1259829"/>
                      <a:gd name="connsiteX18" fmla="*/ 1183240 w 1195115"/>
                      <a:gd name="connsiteY18" fmla="*/ 136566 h 1259829"/>
                      <a:gd name="connsiteX19" fmla="*/ 1195115 w 1195115"/>
                      <a:gd name="connsiteY19" fmla="*/ 0 h 1259829"/>
                      <a:gd name="connsiteX0" fmla="*/ 7583 w 1206791"/>
                      <a:gd name="connsiteY0" fmla="*/ 1258784 h 1259829"/>
                      <a:gd name="connsiteX1" fmla="*/ 6885 w 1206791"/>
                      <a:gd name="connsiteY1" fmla="*/ 1254670 h 1259829"/>
                      <a:gd name="connsiteX2" fmla="*/ 102586 w 1206791"/>
                      <a:gd name="connsiteY2" fmla="*/ 1205345 h 1259829"/>
                      <a:gd name="connsiteX3" fmla="*/ 156025 w 1206791"/>
                      <a:gd name="connsiteY3" fmla="*/ 1134093 h 1259829"/>
                      <a:gd name="connsiteX4" fmla="*/ 227277 w 1206791"/>
                      <a:gd name="connsiteY4" fmla="*/ 997527 h 1259829"/>
                      <a:gd name="connsiteX5" fmla="*/ 262903 w 1206791"/>
                      <a:gd name="connsiteY5" fmla="*/ 932213 h 1259829"/>
                      <a:gd name="connsiteX6" fmla="*/ 328217 w 1206791"/>
                      <a:gd name="connsiteY6" fmla="*/ 872836 h 1259829"/>
                      <a:gd name="connsiteX7" fmla="*/ 387593 w 1206791"/>
                      <a:gd name="connsiteY7" fmla="*/ 825335 h 1259829"/>
                      <a:gd name="connsiteX8" fmla="*/ 476658 w 1206791"/>
                      <a:gd name="connsiteY8" fmla="*/ 765958 h 1259829"/>
                      <a:gd name="connsiteX9" fmla="*/ 577599 w 1206791"/>
                      <a:gd name="connsiteY9" fmla="*/ 706582 h 1259829"/>
                      <a:gd name="connsiteX10" fmla="*/ 660726 w 1206791"/>
                      <a:gd name="connsiteY10" fmla="*/ 665018 h 1259829"/>
                      <a:gd name="connsiteX11" fmla="*/ 743853 w 1206791"/>
                      <a:gd name="connsiteY11" fmla="*/ 617517 h 1259829"/>
                      <a:gd name="connsiteX12" fmla="*/ 791354 w 1206791"/>
                      <a:gd name="connsiteY12" fmla="*/ 599704 h 1259829"/>
                      <a:gd name="connsiteX13" fmla="*/ 874482 w 1206791"/>
                      <a:gd name="connsiteY13" fmla="*/ 534389 h 1259829"/>
                      <a:gd name="connsiteX14" fmla="*/ 1011048 w 1206791"/>
                      <a:gd name="connsiteY14" fmla="*/ 409699 h 1259829"/>
                      <a:gd name="connsiteX15" fmla="*/ 1100113 w 1206791"/>
                      <a:gd name="connsiteY15" fmla="*/ 314696 h 1259829"/>
                      <a:gd name="connsiteX16" fmla="*/ 1159490 w 1206791"/>
                      <a:gd name="connsiteY16" fmla="*/ 255319 h 1259829"/>
                      <a:gd name="connsiteX17" fmla="*/ 1183240 w 1206791"/>
                      <a:gd name="connsiteY17" fmla="*/ 190839 h 1259829"/>
                      <a:gd name="connsiteX18" fmla="*/ 1206626 w 1206791"/>
                      <a:gd name="connsiteY18" fmla="*/ 151844 h 1259829"/>
                      <a:gd name="connsiteX19" fmla="*/ 1195115 w 1206791"/>
                      <a:gd name="connsiteY19" fmla="*/ 0 h 1259829"/>
                      <a:gd name="connsiteX0" fmla="*/ 7583 w 1206791"/>
                      <a:gd name="connsiteY0" fmla="*/ 1258784 h 1259829"/>
                      <a:gd name="connsiteX1" fmla="*/ 6885 w 1206791"/>
                      <a:gd name="connsiteY1" fmla="*/ 1254670 h 1259829"/>
                      <a:gd name="connsiteX2" fmla="*/ 102586 w 1206791"/>
                      <a:gd name="connsiteY2" fmla="*/ 1205345 h 1259829"/>
                      <a:gd name="connsiteX3" fmla="*/ 156025 w 1206791"/>
                      <a:gd name="connsiteY3" fmla="*/ 1134093 h 1259829"/>
                      <a:gd name="connsiteX4" fmla="*/ 227277 w 1206791"/>
                      <a:gd name="connsiteY4" fmla="*/ 997527 h 1259829"/>
                      <a:gd name="connsiteX5" fmla="*/ 262903 w 1206791"/>
                      <a:gd name="connsiteY5" fmla="*/ 932213 h 1259829"/>
                      <a:gd name="connsiteX6" fmla="*/ 328217 w 1206791"/>
                      <a:gd name="connsiteY6" fmla="*/ 872836 h 1259829"/>
                      <a:gd name="connsiteX7" fmla="*/ 387593 w 1206791"/>
                      <a:gd name="connsiteY7" fmla="*/ 825335 h 1259829"/>
                      <a:gd name="connsiteX8" fmla="*/ 476658 w 1206791"/>
                      <a:gd name="connsiteY8" fmla="*/ 765958 h 1259829"/>
                      <a:gd name="connsiteX9" fmla="*/ 577599 w 1206791"/>
                      <a:gd name="connsiteY9" fmla="*/ 706582 h 1259829"/>
                      <a:gd name="connsiteX10" fmla="*/ 660726 w 1206791"/>
                      <a:gd name="connsiteY10" fmla="*/ 665018 h 1259829"/>
                      <a:gd name="connsiteX11" fmla="*/ 743853 w 1206791"/>
                      <a:gd name="connsiteY11" fmla="*/ 617517 h 1259829"/>
                      <a:gd name="connsiteX12" fmla="*/ 791354 w 1206791"/>
                      <a:gd name="connsiteY12" fmla="*/ 599704 h 1259829"/>
                      <a:gd name="connsiteX13" fmla="*/ 874482 w 1206791"/>
                      <a:gd name="connsiteY13" fmla="*/ 534389 h 1259829"/>
                      <a:gd name="connsiteX14" fmla="*/ 1011048 w 1206791"/>
                      <a:gd name="connsiteY14" fmla="*/ 409699 h 1259829"/>
                      <a:gd name="connsiteX15" fmla="*/ 1100113 w 1206791"/>
                      <a:gd name="connsiteY15" fmla="*/ 314696 h 1259829"/>
                      <a:gd name="connsiteX16" fmla="*/ 1159490 w 1206791"/>
                      <a:gd name="connsiteY16" fmla="*/ 255319 h 1259829"/>
                      <a:gd name="connsiteX17" fmla="*/ 1183240 w 1206791"/>
                      <a:gd name="connsiteY17" fmla="*/ 198478 h 1259829"/>
                      <a:gd name="connsiteX18" fmla="*/ 1206626 w 1206791"/>
                      <a:gd name="connsiteY18" fmla="*/ 151844 h 1259829"/>
                      <a:gd name="connsiteX19" fmla="*/ 1195115 w 1206791"/>
                      <a:gd name="connsiteY19" fmla="*/ 0 h 1259829"/>
                      <a:gd name="connsiteX0" fmla="*/ 7583 w 1195115"/>
                      <a:gd name="connsiteY0" fmla="*/ 1258784 h 1259829"/>
                      <a:gd name="connsiteX1" fmla="*/ 6885 w 1195115"/>
                      <a:gd name="connsiteY1" fmla="*/ 1254670 h 1259829"/>
                      <a:gd name="connsiteX2" fmla="*/ 102586 w 1195115"/>
                      <a:gd name="connsiteY2" fmla="*/ 1205345 h 1259829"/>
                      <a:gd name="connsiteX3" fmla="*/ 156025 w 1195115"/>
                      <a:gd name="connsiteY3" fmla="*/ 1134093 h 1259829"/>
                      <a:gd name="connsiteX4" fmla="*/ 227277 w 1195115"/>
                      <a:gd name="connsiteY4" fmla="*/ 997527 h 1259829"/>
                      <a:gd name="connsiteX5" fmla="*/ 262903 w 1195115"/>
                      <a:gd name="connsiteY5" fmla="*/ 932213 h 1259829"/>
                      <a:gd name="connsiteX6" fmla="*/ 328217 w 1195115"/>
                      <a:gd name="connsiteY6" fmla="*/ 872836 h 1259829"/>
                      <a:gd name="connsiteX7" fmla="*/ 387593 w 1195115"/>
                      <a:gd name="connsiteY7" fmla="*/ 825335 h 1259829"/>
                      <a:gd name="connsiteX8" fmla="*/ 476658 w 1195115"/>
                      <a:gd name="connsiteY8" fmla="*/ 765958 h 1259829"/>
                      <a:gd name="connsiteX9" fmla="*/ 577599 w 1195115"/>
                      <a:gd name="connsiteY9" fmla="*/ 706582 h 1259829"/>
                      <a:gd name="connsiteX10" fmla="*/ 660726 w 1195115"/>
                      <a:gd name="connsiteY10" fmla="*/ 665018 h 1259829"/>
                      <a:gd name="connsiteX11" fmla="*/ 743853 w 1195115"/>
                      <a:gd name="connsiteY11" fmla="*/ 617517 h 1259829"/>
                      <a:gd name="connsiteX12" fmla="*/ 791354 w 1195115"/>
                      <a:gd name="connsiteY12" fmla="*/ 599704 h 1259829"/>
                      <a:gd name="connsiteX13" fmla="*/ 874482 w 1195115"/>
                      <a:gd name="connsiteY13" fmla="*/ 534389 h 1259829"/>
                      <a:gd name="connsiteX14" fmla="*/ 1011048 w 1195115"/>
                      <a:gd name="connsiteY14" fmla="*/ 409699 h 1259829"/>
                      <a:gd name="connsiteX15" fmla="*/ 1100113 w 1195115"/>
                      <a:gd name="connsiteY15" fmla="*/ 314696 h 1259829"/>
                      <a:gd name="connsiteX16" fmla="*/ 1159490 w 1195115"/>
                      <a:gd name="connsiteY16" fmla="*/ 255319 h 1259829"/>
                      <a:gd name="connsiteX17" fmla="*/ 1183240 w 1195115"/>
                      <a:gd name="connsiteY17" fmla="*/ 198478 h 1259829"/>
                      <a:gd name="connsiteX18" fmla="*/ 1179343 w 1195115"/>
                      <a:gd name="connsiteY18" fmla="*/ 148025 h 1259829"/>
                      <a:gd name="connsiteX19" fmla="*/ 1195115 w 1195115"/>
                      <a:gd name="connsiteY19" fmla="*/ 0 h 1259829"/>
                      <a:gd name="connsiteX0" fmla="*/ 7583 w 1195115"/>
                      <a:gd name="connsiteY0" fmla="*/ 1258784 h 1259829"/>
                      <a:gd name="connsiteX1" fmla="*/ 6885 w 1195115"/>
                      <a:gd name="connsiteY1" fmla="*/ 1254670 h 1259829"/>
                      <a:gd name="connsiteX2" fmla="*/ 102586 w 1195115"/>
                      <a:gd name="connsiteY2" fmla="*/ 1205345 h 1259829"/>
                      <a:gd name="connsiteX3" fmla="*/ 156025 w 1195115"/>
                      <a:gd name="connsiteY3" fmla="*/ 1134093 h 1259829"/>
                      <a:gd name="connsiteX4" fmla="*/ 227277 w 1195115"/>
                      <a:gd name="connsiteY4" fmla="*/ 997527 h 1259829"/>
                      <a:gd name="connsiteX5" fmla="*/ 262903 w 1195115"/>
                      <a:gd name="connsiteY5" fmla="*/ 932213 h 1259829"/>
                      <a:gd name="connsiteX6" fmla="*/ 328217 w 1195115"/>
                      <a:gd name="connsiteY6" fmla="*/ 872836 h 1259829"/>
                      <a:gd name="connsiteX7" fmla="*/ 387593 w 1195115"/>
                      <a:gd name="connsiteY7" fmla="*/ 825335 h 1259829"/>
                      <a:gd name="connsiteX8" fmla="*/ 476658 w 1195115"/>
                      <a:gd name="connsiteY8" fmla="*/ 765958 h 1259829"/>
                      <a:gd name="connsiteX9" fmla="*/ 577599 w 1195115"/>
                      <a:gd name="connsiteY9" fmla="*/ 706582 h 1259829"/>
                      <a:gd name="connsiteX10" fmla="*/ 660726 w 1195115"/>
                      <a:gd name="connsiteY10" fmla="*/ 665018 h 1259829"/>
                      <a:gd name="connsiteX11" fmla="*/ 743853 w 1195115"/>
                      <a:gd name="connsiteY11" fmla="*/ 617517 h 1259829"/>
                      <a:gd name="connsiteX12" fmla="*/ 791354 w 1195115"/>
                      <a:gd name="connsiteY12" fmla="*/ 599704 h 1259829"/>
                      <a:gd name="connsiteX13" fmla="*/ 874482 w 1195115"/>
                      <a:gd name="connsiteY13" fmla="*/ 534389 h 1259829"/>
                      <a:gd name="connsiteX14" fmla="*/ 1011048 w 1195115"/>
                      <a:gd name="connsiteY14" fmla="*/ 409699 h 1259829"/>
                      <a:gd name="connsiteX15" fmla="*/ 1100113 w 1195115"/>
                      <a:gd name="connsiteY15" fmla="*/ 314696 h 1259829"/>
                      <a:gd name="connsiteX16" fmla="*/ 1159490 w 1195115"/>
                      <a:gd name="connsiteY16" fmla="*/ 255319 h 1259829"/>
                      <a:gd name="connsiteX17" fmla="*/ 1183240 w 1195115"/>
                      <a:gd name="connsiteY17" fmla="*/ 198478 h 1259829"/>
                      <a:gd name="connsiteX18" fmla="*/ 1191036 w 1195115"/>
                      <a:gd name="connsiteY18" fmla="*/ 148025 h 1259829"/>
                      <a:gd name="connsiteX19" fmla="*/ 1195115 w 1195115"/>
                      <a:gd name="connsiteY19" fmla="*/ 0 h 1259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95115" h="1259829">
                        <a:moveTo>
                          <a:pt x="7583" y="1258784"/>
                        </a:moveTo>
                        <a:cubicBezTo>
                          <a:pt x="7467" y="1258098"/>
                          <a:pt x="-8949" y="1263577"/>
                          <a:pt x="6885" y="1254670"/>
                        </a:cubicBezTo>
                        <a:cubicBezTo>
                          <a:pt x="22719" y="1245763"/>
                          <a:pt x="77729" y="1225441"/>
                          <a:pt x="102586" y="1205345"/>
                        </a:cubicBezTo>
                        <a:cubicBezTo>
                          <a:pt x="127443" y="1185249"/>
                          <a:pt x="135243" y="1168729"/>
                          <a:pt x="156025" y="1134093"/>
                        </a:cubicBezTo>
                        <a:cubicBezTo>
                          <a:pt x="176807" y="1099457"/>
                          <a:pt x="209464" y="1031174"/>
                          <a:pt x="227277" y="997527"/>
                        </a:cubicBezTo>
                        <a:cubicBezTo>
                          <a:pt x="245090" y="963880"/>
                          <a:pt x="246080" y="952995"/>
                          <a:pt x="262903" y="932213"/>
                        </a:cubicBezTo>
                        <a:cubicBezTo>
                          <a:pt x="279726" y="911431"/>
                          <a:pt x="307435" y="890649"/>
                          <a:pt x="328217" y="872836"/>
                        </a:cubicBezTo>
                        <a:cubicBezTo>
                          <a:pt x="348999" y="855023"/>
                          <a:pt x="362853" y="843148"/>
                          <a:pt x="387593" y="825335"/>
                        </a:cubicBezTo>
                        <a:cubicBezTo>
                          <a:pt x="412333" y="807522"/>
                          <a:pt x="444990" y="785750"/>
                          <a:pt x="476658" y="765958"/>
                        </a:cubicBezTo>
                        <a:cubicBezTo>
                          <a:pt x="508326" y="746166"/>
                          <a:pt x="546921" y="723405"/>
                          <a:pt x="577599" y="706582"/>
                        </a:cubicBezTo>
                        <a:cubicBezTo>
                          <a:pt x="608277" y="689759"/>
                          <a:pt x="633017" y="679862"/>
                          <a:pt x="660726" y="665018"/>
                        </a:cubicBezTo>
                        <a:cubicBezTo>
                          <a:pt x="688435" y="650174"/>
                          <a:pt x="722082" y="628403"/>
                          <a:pt x="743853" y="617517"/>
                        </a:cubicBezTo>
                        <a:cubicBezTo>
                          <a:pt x="765624" y="606631"/>
                          <a:pt x="769583" y="613559"/>
                          <a:pt x="791354" y="599704"/>
                        </a:cubicBezTo>
                        <a:cubicBezTo>
                          <a:pt x="813126" y="585849"/>
                          <a:pt x="837866" y="566056"/>
                          <a:pt x="874482" y="534389"/>
                        </a:cubicBezTo>
                        <a:cubicBezTo>
                          <a:pt x="911098" y="502722"/>
                          <a:pt x="973443" y="446314"/>
                          <a:pt x="1011048" y="409699"/>
                        </a:cubicBezTo>
                        <a:cubicBezTo>
                          <a:pt x="1048653" y="373084"/>
                          <a:pt x="1075373" y="340426"/>
                          <a:pt x="1100113" y="314696"/>
                        </a:cubicBezTo>
                        <a:cubicBezTo>
                          <a:pt x="1124853" y="288966"/>
                          <a:pt x="1145636" y="274689"/>
                          <a:pt x="1159490" y="255319"/>
                        </a:cubicBezTo>
                        <a:cubicBezTo>
                          <a:pt x="1173344" y="235949"/>
                          <a:pt x="1177982" y="216360"/>
                          <a:pt x="1183240" y="198478"/>
                        </a:cubicBezTo>
                        <a:cubicBezTo>
                          <a:pt x="1188498" y="180596"/>
                          <a:pt x="1189057" y="183651"/>
                          <a:pt x="1191036" y="148025"/>
                        </a:cubicBezTo>
                        <a:cubicBezTo>
                          <a:pt x="1193015" y="112399"/>
                          <a:pt x="1192146" y="23751"/>
                          <a:pt x="1195115" y="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cs-CZ" sz="1100">
                        <a:effectLst/>
                        <a:latin typeface="Technika Ligh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22" name="Volný tvar 21"/>
                  <p:cNvSpPr/>
                  <p:nvPr/>
                </p:nvSpPr>
                <p:spPr>
                  <a:xfrm>
                    <a:off x="3105150" y="2228850"/>
                    <a:ext cx="1360757" cy="344170"/>
                  </a:xfrm>
                  <a:custGeom>
                    <a:avLst/>
                    <a:gdLst>
                      <a:gd name="connsiteX0" fmla="*/ 0 w 1306286"/>
                      <a:gd name="connsiteY0" fmla="*/ 0 h 344385"/>
                      <a:gd name="connsiteX1" fmla="*/ 41564 w 1306286"/>
                      <a:gd name="connsiteY1" fmla="*/ 65314 h 344385"/>
                      <a:gd name="connsiteX2" fmla="*/ 89065 w 1306286"/>
                      <a:gd name="connsiteY2" fmla="*/ 106878 h 344385"/>
                      <a:gd name="connsiteX3" fmla="*/ 178130 w 1306286"/>
                      <a:gd name="connsiteY3" fmla="*/ 124691 h 344385"/>
                      <a:gd name="connsiteX4" fmla="*/ 273133 w 1306286"/>
                      <a:gd name="connsiteY4" fmla="*/ 154379 h 344385"/>
                      <a:gd name="connsiteX5" fmla="*/ 374073 w 1306286"/>
                      <a:gd name="connsiteY5" fmla="*/ 154379 h 344385"/>
                      <a:gd name="connsiteX6" fmla="*/ 457200 w 1306286"/>
                      <a:gd name="connsiteY6" fmla="*/ 160317 h 344385"/>
                      <a:gd name="connsiteX7" fmla="*/ 581891 w 1306286"/>
                      <a:gd name="connsiteY7" fmla="*/ 160317 h 344385"/>
                      <a:gd name="connsiteX8" fmla="*/ 748146 w 1306286"/>
                      <a:gd name="connsiteY8" fmla="*/ 142504 h 344385"/>
                      <a:gd name="connsiteX9" fmla="*/ 878775 w 1306286"/>
                      <a:gd name="connsiteY9" fmla="*/ 124691 h 344385"/>
                      <a:gd name="connsiteX10" fmla="*/ 1033154 w 1306286"/>
                      <a:gd name="connsiteY10" fmla="*/ 124691 h 344385"/>
                      <a:gd name="connsiteX11" fmla="*/ 1116281 w 1306286"/>
                      <a:gd name="connsiteY11" fmla="*/ 136566 h 344385"/>
                      <a:gd name="connsiteX12" fmla="*/ 1229097 w 1306286"/>
                      <a:gd name="connsiteY12" fmla="*/ 184068 h 344385"/>
                      <a:gd name="connsiteX13" fmla="*/ 1288473 w 1306286"/>
                      <a:gd name="connsiteY13" fmla="*/ 273133 h 344385"/>
                      <a:gd name="connsiteX14" fmla="*/ 1306286 w 1306286"/>
                      <a:gd name="connsiteY14" fmla="*/ 344385 h 344385"/>
                      <a:gd name="connsiteX0" fmla="*/ 0 w 1306286"/>
                      <a:gd name="connsiteY0" fmla="*/ 0 h 344385"/>
                      <a:gd name="connsiteX1" fmla="*/ 41564 w 1306286"/>
                      <a:gd name="connsiteY1" fmla="*/ 65314 h 344385"/>
                      <a:gd name="connsiteX2" fmla="*/ 89065 w 1306286"/>
                      <a:gd name="connsiteY2" fmla="*/ 106878 h 344385"/>
                      <a:gd name="connsiteX3" fmla="*/ 178130 w 1306286"/>
                      <a:gd name="connsiteY3" fmla="*/ 124691 h 344385"/>
                      <a:gd name="connsiteX4" fmla="*/ 273133 w 1306286"/>
                      <a:gd name="connsiteY4" fmla="*/ 154379 h 344385"/>
                      <a:gd name="connsiteX5" fmla="*/ 374073 w 1306286"/>
                      <a:gd name="connsiteY5" fmla="*/ 154379 h 344385"/>
                      <a:gd name="connsiteX6" fmla="*/ 457200 w 1306286"/>
                      <a:gd name="connsiteY6" fmla="*/ 160317 h 344385"/>
                      <a:gd name="connsiteX7" fmla="*/ 581891 w 1306286"/>
                      <a:gd name="connsiteY7" fmla="*/ 160317 h 344385"/>
                      <a:gd name="connsiteX8" fmla="*/ 748146 w 1306286"/>
                      <a:gd name="connsiteY8" fmla="*/ 142504 h 344385"/>
                      <a:gd name="connsiteX9" fmla="*/ 878775 w 1306286"/>
                      <a:gd name="connsiteY9" fmla="*/ 124691 h 344385"/>
                      <a:gd name="connsiteX10" fmla="*/ 1033154 w 1306286"/>
                      <a:gd name="connsiteY10" fmla="*/ 124691 h 344385"/>
                      <a:gd name="connsiteX11" fmla="*/ 1116281 w 1306286"/>
                      <a:gd name="connsiteY11" fmla="*/ 136566 h 344385"/>
                      <a:gd name="connsiteX12" fmla="*/ 1247285 w 1306286"/>
                      <a:gd name="connsiteY12" fmla="*/ 184068 h 344385"/>
                      <a:gd name="connsiteX13" fmla="*/ 1288473 w 1306286"/>
                      <a:gd name="connsiteY13" fmla="*/ 273133 h 344385"/>
                      <a:gd name="connsiteX14" fmla="*/ 1306286 w 1306286"/>
                      <a:gd name="connsiteY14" fmla="*/ 344385 h 344385"/>
                      <a:gd name="connsiteX0" fmla="*/ 0 w 1306286"/>
                      <a:gd name="connsiteY0" fmla="*/ 0 h 344385"/>
                      <a:gd name="connsiteX1" fmla="*/ 41564 w 1306286"/>
                      <a:gd name="connsiteY1" fmla="*/ 65314 h 344385"/>
                      <a:gd name="connsiteX2" fmla="*/ 89065 w 1306286"/>
                      <a:gd name="connsiteY2" fmla="*/ 106878 h 344385"/>
                      <a:gd name="connsiteX3" fmla="*/ 178130 w 1306286"/>
                      <a:gd name="connsiteY3" fmla="*/ 124691 h 344385"/>
                      <a:gd name="connsiteX4" fmla="*/ 273133 w 1306286"/>
                      <a:gd name="connsiteY4" fmla="*/ 154379 h 344385"/>
                      <a:gd name="connsiteX5" fmla="*/ 374073 w 1306286"/>
                      <a:gd name="connsiteY5" fmla="*/ 154379 h 344385"/>
                      <a:gd name="connsiteX6" fmla="*/ 457200 w 1306286"/>
                      <a:gd name="connsiteY6" fmla="*/ 160317 h 344385"/>
                      <a:gd name="connsiteX7" fmla="*/ 581891 w 1306286"/>
                      <a:gd name="connsiteY7" fmla="*/ 160317 h 344385"/>
                      <a:gd name="connsiteX8" fmla="*/ 748146 w 1306286"/>
                      <a:gd name="connsiteY8" fmla="*/ 142504 h 344385"/>
                      <a:gd name="connsiteX9" fmla="*/ 878775 w 1306286"/>
                      <a:gd name="connsiteY9" fmla="*/ 124691 h 344385"/>
                      <a:gd name="connsiteX10" fmla="*/ 1033154 w 1306286"/>
                      <a:gd name="connsiteY10" fmla="*/ 124691 h 344385"/>
                      <a:gd name="connsiteX11" fmla="*/ 1116281 w 1306286"/>
                      <a:gd name="connsiteY11" fmla="*/ 136566 h 344385"/>
                      <a:gd name="connsiteX12" fmla="*/ 1247285 w 1306286"/>
                      <a:gd name="connsiteY12" fmla="*/ 184068 h 344385"/>
                      <a:gd name="connsiteX13" fmla="*/ 1288473 w 1306286"/>
                      <a:gd name="connsiteY13" fmla="*/ 273133 h 344385"/>
                      <a:gd name="connsiteX14" fmla="*/ 1306286 w 1306286"/>
                      <a:gd name="connsiteY14" fmla="*/ 344385 h 344385"/>
                      <a:gd name="connsiteX0" fmla="*/ 0 w 1327773"/>
                      <a:gd name="connsiteY0" fmla="*/ 0 h 344385"/>
                      <a:gd name="connsiteX1" fmla="*/ 41564 w 1327773"/>
                      <a:gd name="connsiteY1" fmla="*/ 65314 h 344385"/>
                      <a:gd name="connsiteX2" fmla="*/ 89065 w 1327773"/>
                      <a:gd name="connsiteY2" fmla="*/ 106878 h 344385"/>
                      <a:gd name="connsiteX3" fmla="*/ 178130 w 1327773"/>
                      <a:gd name="connsiteY3" fmla="*/ 124691 h 344385"/>
                      <a:gd name="connsiteX4" fmla="*/ 273133 w 1327773"/>
                      <a:gd name="connsiteY4" fmla="*/ 154379 h 344385"/>
                      <a:gd name="connsiteX5" fmla="*/ 374073 w 1327773"/>
                      <a:gd name="connsiteY5" fmla="*/ 154379 h 344385"/>
                      <a:gd name="connsiteX6" fmla="*/ 457200 w 1327773"/>
                      <a:gd name="connsiteY6" fmla="*/ 160317 h 344385"/>
                      <a:gd name="connsiteX7" fmla="*/ 581891 w 1327773"/>
                      <a:gd name="connsiteY7" fmla="*/ 160317 h 344385"/>
                      <a:gd name="connsiteX8" fmla="*/ 748146 w 1327773"/>
                      <a:gd name="connsiteY8" fmla="*/ 142504 h 344385"/>
                      <a:gd name="connsiteX9" fmla="*/ 878775 w 1327773"/>
                      <a:gd name="connsiteY9" fmla="*/ 124691 h 344385"/>
                      <a:gd name="connsiteX10" fmla="*/ 1033154 w 1327773"/>
                      <a:gd name="connsiteY10" fmla="*/ 124691 h 344385"/>
                      <a:gd name="connsiteX11" fmla="*/ 1116281 w 1327773"/>
                      <a:gd name="connsiteY11" fmla="*/ 136566 h 344385"/>
                      <a:gd name="connsiteX12" fmla="*/ 1247285 w 1327773"/>
                      <a:gd name="connsiteY12" fmla="*/ 184068 h 344385"/>
                      <a:gd name="connsiteX13" fmla="*/ 1324850 w 1327773"/>
                      <a:gd name="connsiteY13" fmla="*/ 283323 h 344385"/>
                      <a:gd name="connsiteX14" fmla="*/ 1306286 w 1327773"/>
                      <a:gd name="connsiteY14" fmla="*/ 344385 h 344385"/>
                      <a:gd name="connsiteX0" fmla="*/ 0 w 1360852"/>
                      <a:gd name="connsiteY0" fmla="*/ 0 h 344385"/>
                      <a:gd name="connsiteX1" fmla="*/ 41564 w 1360852"/>
                      <a:gd name="connsiteY1" fmla="*/ 65314 h 344385"/>
                      <a:gd name="connsiteX2" fmla="*/ 89065 w 1360852"/>
                      <a:gd name="connsiteY2" fmla="*/ 106878 h 344385"/>
                      <a:gd name="connsiteX3" fmla="*/ 178130 w 1360852"/>
                      <a:gd name="connsiteY3" fmla="*/ 124691 h 344385"/>
                      <a:gd name="connsiteX4" fmla="*/ 273133 w 1360852"/>
                      <a:gd name="connsiteY4" fmla="*/ 154379 h 344385"/>
                      <a:gd name="connsiteX5" fmla="*/ 374073 w 1360852"/>
                      <a:gd name="connsiteY5" fmla="*/ 154379 h 344385"/>
                      <a:gd name="connsiteX6" fmla="*/ 457200 w 1360852"/>
                      <a:gd name="connsiteY6" fmla="*/ 160317 h 344385"/>
                      <a:gd name="connsiteX7" fmla="*/ 581891 w 1360852"/>
                      <a:gd name="connsiteY7" fmla="*/ 160317 h 344385"/>
                      <a:gd name="connsiteX8" fmla="*/ 748146 w 1360852"/>
                      <a:gd name="connsiteY8" fmla="*/ 142504 h 344385"/>
                      <a:gd name="connsiteX9" fmla="*/ 878775 w 1360852"/>
                      <a:gd name="connsiteY9" fmla="*/ 124691 h 344385"/>
                      <a:gd name="connsiteX10" fmla="*/ 1033154 w 1360852"/>
                      <a:gd name="connsiteY10" fmla="*/ 124691 h 344385"/>
                      <a:gd name="connsiteX11" fmla="*/ 1116281 w 1360852"/>
                      <a:gd name="connsiteY11" fmla="*/ 136566 h 344385"/>
                      <a:gd name="connsiteX12" fmla="*/ 1247285 w 1360852"/>
                      <a:gd name="connsiteY12" fmla="*/ 184068 h 344385"/>
                      <a:gd name="connsiteX13" fmla="*/ 1324850 w 1360852"/>
                      <a:gd name="connsiteY13" fmla="*/ 283323 h 344385"/>
                      <a:gd name="connsiteX14" fmla="*/ 1360852 w 1360852"/>
                      <a:gd name="connsiteY14" fmla="*/ 344385 h 344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60852" h="344385">
                        <a:moveTo>
                          <a:pt x="0" y="0"/>
                        </a:moveTo>
                        <a:cubicBezTo>
                          <a:pt x="13360" y="23750"/>
                          <a:pt x="26720" y="47501"/>
                          <a:pt x="41564" y="65314"/>
                        </a:cubicBezTo>
                        <a:cubicBezTo>
                          <a:pt x="56408" y="83127"/>
                          <a:pt x="66304" y="96982"/>
                          <a:pt x="89065" y="106878"/>
                        </a:cubicBezTo>
                        <a:cubicBezTo>
                          <a:pt x="111826" y="116774"/>
                          <a:pt x="147452" y="116774"/>
                          <a:pt x="178130" y="124691"/>
                        </a:cubicBezTo>
                        <a:cubicBezTo>
                          <a:pt x="208808" y="132608"/>
                          <a:pt x="240476" y="149431"/>
                          <a:pt x="273133" y="154379"/>
                        </a:cubicBezTo>
                        <a:cubicBezTo>
                          <a:pt x="305790" y="159327"/>
                          <a:pt x="343395" y="153389"/>
                          <a:pt x="374073" y="154379"/>
                        </a:cubicBezTo>
                        <a:cubicBezTo>
                          <a:pt x="404751" y="155369"/>
                          <a:pt x="422564" y="159327"/>
                          <a:pt x="457200" y="160317"/>
                        </a:cubicBezTo>
                        <a:cubicBezTo>
                          <a:pt x="491836" y="161307"/>
                          <a:pt x="533400" y="163286"/>
                          <a:pt x="581891" y="160317"/>
                        </a:cubicBezTo>
                        <a:cubicBezTo>
                          <a:pt x="630382" y="157348"/>
                          <a:pt x="698665" y="148442"/>
                          <a:pt x="748146" y="142504"/>
                        </a:cubicBezTo>
                        <a:cubicBezTo>
                          <a:pt x="797627" y="136566"/>
                          <a:pt x="831274" y="127660"/>
                          <a:pt x="878775" y="124691"/>
                        </a:cubicBezTo>
                        <a:cubicBezTo>
                          <a:pt x="926276" y="121722"/>
                          <a:pt x="993570" y="122712"/>
                          <a:pt x="1033154" y="124691"/>
                        </a:cubicBezTo>
                        <a:cubicBezTo>
                          <a:pt x="1072738" y="126670"/>
                          <a:pt x="1080593" y="126670"/>
                          <a:pt x="1116281" y="136566"/>
                        </a:cubicBezTo>
                        <a:cubicBezTo>
                          <a:pt x="1151969" y="146462"/>
                          <a:pt x="1212524" y="159609"/>
                          <a:pt x="1247285" y="184068"/>
                        </a:cubicBezTo>
                        <a:cubicBezTo>
                          <a:pt x="1282046" y="208527"/>
                          <a:pt x="1311985" y="256603"/>
                          <a:pt x="1324850" y="283323"/>
                        </a:cubicBezTo>
                        <a:cubicBezTo>
                          <a:pt x="1337715" y="310043"/>
                          <a:pt x="1358378" y="322119"/>
                          <a:pt x="1360852" y="344385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3" name="Volný tvar 22"/>
                  <p:cNvSpPr/>
                  <p:nvPr/>
                </p:nvSpPr>
                <p:spPr>
                  <a:xfrm>
                    <a:off x="2562225" y="2905125"/>
                    <a:ext cx="1134110" cy="789305"/>
                  </a:xfrm>
                  <a:custGeom>
                    <a:avLst/>
                    <a:gdLst>
                      <a:gd name="connsiteX0" fmla="*/ 1098468 w 1134188"/>
                      <a:gd name="connsiteY0" fmla="*/ 0 h 789709"/>
                      <a:gd name="connsiteX1" fmla="*/ 1122218 w 1134188"/>
                      <a:gd name="connsiteY1" fmla="*/ 136566 h 789709"/>
                      <a:gd name="connsiteX2" fmla="*/ 1134094 w 1134188"/>
                      <a:gd name="connsiteY2" fmla="*/ 231568 h 789709"/>
                      <a:gd name="connsiteX3" fmla="*/ 1116281 w 1134188"/>
                      <a:gd name="connsiteY3" fmla="*/ 362197 h 789709"/>
                      <a:gd name="connsiteX4" fmla="*/ 1056904 w 1134188"/>
                      <a:gd name="connsiteY4" fmla="*/ 522514 h 789709"/>
                      <a:gd name="connsiteX5" fmla="*/ 955964 w 1134188"/>
                      <a:gd name="connsiteY5" fmla="*/ 593766 h 789709"/>
                      <a:gd name="connsiteX6" fmla="*/ 801585 w 1134188"/>
                      <a:gd name="connsiteY6" fmla="*/ 670955 h 789709"/>
                      <a:gd name="connsiteX7" fmla="*/ 599704 w 1134188"/>
                      <a:gd name="connsiteY7" fmla="*/ 706581 h 789709"/>
                      <a:gd name="connsiteX8" fmla="*/ 409699 w 1134188"/>
                      <a:gd name="connsiteY8" fmla="*/ 712519 h 789709"/>
                      <a:gd name="connsiteX9" fmla="*/ 273133 w 1134188"/>
                      <a:gd name="connsiteY9" fmla="*/ 730332 h 789709"/>
                      <a:gd name="connsiteX10" fmla="*/ 89065 w 1134188"/>
                      <a:gd name="connsiteY10" fmla="*/ 748145 h 789709"/>
                      <a:gd name="connsiteX11" fmla="*/ 0 w 1134188"/>
                      <a:gd name="connsiteY11" fmla="*/ 789709 h 78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34188" h="789709">
                        <a:moveTo>
                          <a:pt x="1098468" y="0"/>
                        </a:moveTo>
                        <a:cubicBezTo>
                          <a:pt x="1107374" y="48985"/>
                          <a:pt x="1116280" y="97971"/>
                          <a:pt x="1122218" y="136566"/>
                        </a:cubicBezTo>
                        <a:cubicBezTo>
                          <a:pt x="1128156" y="175161"/>
                          <a:pt x="1135083" y="193963"/>
                          <a:pt x="1134094" y="231568"/>
                        </a:cubicBezTo>
                        <a:cubicBezTo>
                          <a:pt x="1133105" y="269173"/>
                          <a:pt x="1129146" y="313706"/>
                          <a:pt x="1116281" y="362197"/>
                        </a:cubicBezTo>
                        <a:cubicBezTo>
                          <a:pt x="1103416" y="410688"/>
                          <a:pt x="1083623" y="483919"/>
                          <a:pt x="1056904" y="522514"/>
                        </a:cubicBezTo>
                        <a:cubicBezTo>
                          <a:pt x="1030185" y="561109"/>
                          <a:pt x="998517" y="569026"/>
                          <a:pt x="955964" y="593766"/>
                        </a:cubicBezTo>
                        <a:cubicBezTo>
                          <a:pt x="913411" y="618506"/>
                          <a:pt x="860962" y="652153"/>
                          <a:pt x="801585" y="670955"/>
                        </a:cubicBezTo>
                        <a:cubicBezTo>
                          <a:pt x="742208" y="689757"/>
                          <a:pt x="665018" y="699654"/>
                          <a:pt x="599704" y="706581"/>
                        </a:cubicBezTo>
                        <a:cubicBezTo>
                          <a:pt x="534390" y="713508"/>
                          <a:pt x="464127" y="708561"/>
                          <a:pt x="409699" y="712519"/>
                        </a:cubicBezTo>
                        <a:cubicBezTo>
                          <a:pt x="355271" y="716477"/>
                          <a:pt x="326572" y="724394"/>
                          <a:pt x="273133" y="730332"/>
                        </a:cubicBezTo>
                        <a:cubicBezTo>
                          <a:pt x="219694" y="736270"/>
                          <a:pt x="134587" y="738249"/>
                          <a:pt x="89065" y="748145"/>
                        </a:cubicBezTo>
                        <a:cubicBezTo>
                          <a:pt x="43543" y="758041"/>
                          <a:pt x="21771" y="773875"/>
                          <a:pt x="0" y="789709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4" name="Volný tvar 23"/>
                  <p:cNvSpPr/>
                  <p:nvPr/>
                </p:nvSpPr>
                <p:spPr>
                  <a:xfrm>
                    <a:off x="3629025" y="3429000"/>
                    <a:ext cx="100940" cy="178130"/>
                  </a:xfrm>
                  <a:custGeom>
                    <a:avLst/>
                    <a:gdLst>
                      <a:gd name="connsiteX0" fmla="*/ 0 w 100940"/>
                      <a:gd name="connsiteY0" fmla="*/ 0 h 178130"/>
                      <a:gd name="connsiteX1" fmla="*/ 100940 w 100940"/>
                      <a:gd name="connsiteY1" fmla="*/ 178130 h 178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940" h="178130">
                        <a:moveTo>
                          <a:pt x="0" y="0"/>
                        </a:moveTo>
                        <a:lnTo>
                          <a:pt x="100940" y="178130"/>
                        </a:ln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5" name="Volný tvar 24"/>
                  <p:cNvSpPr/>
                  <p:nvPr/>
                </p:nvSpPr>
                <p:spPr>
                  <a:xfrm>
                    <a:off x="1247775" y="1647825"/>
                    <a:ext cx="777240" cy="254000"/>
                  </a:xfrm>
                  <a:custGeom>
                    <a:avLst/>
                    <a:gdLst>
                      <a:gd name="connsiteX0" fmla="*/ 777834 w 777834"/>
                      <a:gd name="connsiteY0" fmla="*/ 118753 h 254517"/>
                      <a:gd name="connsiteX1" fmla="*/ 647205 w 777834"/>
                      <a:gd name="connsiteY1" fmla="*/ 154379 h 254517"/>
                      <a:gd name="connsiteX2" fmla="*/ 433449 w 777834"/>
                      <a:gd name="connsiteY2" fmla="*/ 231569 h 254517"/>
                      <a:gd name="connsiteX3" fmla="*/ 279070 w 777834"/>
                      <a:gd name="connsiteY3" fmla="*/ 249382 h 254517"/>
                      <a:gd name="connsiteX4" fmla="*/ 166254 w 777834"/>
                      <a:gd name="connsiteY4" fmla="*/ 249382 h 254517"/>
                      <a:gd name="connsiteX5" fmla="*/ 83127 w 777834"/>
                      <a:gd name="connsiteY5" fmla="*/ 190005 h 254517"/>
                      <a:gd name="connsiteX6" fmla="*/ 35626 w 777834"/>
                      <a:gd name="connsiteY6" fmla="*/ 77190 h 254517"/>
                      <a:gd name="connsiteX7" fmla="*/ 0 w 777834"/>
                      <a:gd name="connsiteY7" fmla="*/ 0 h 254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77834" h="254517">
                        <a:moveTo>
                          <a:pt x="777834" y="118753"/>
                        </a:moveTo>
                        <a:cubicBezTo>
                          <a:pt x="741218" y="127164"/>
                          <a:pt x="704602" y="135576"/>
                          <a:pt x="647205" y="154379"/>
                        </a:cubicBezTo>
                        <a:cubicBezTo>
                          <a:pt x="589808" y="173182"/>
                          <a:pt x="494805" y="215735"/>
                          <a:pt x="433449" y="231569"/>
                        </a:cubicBezTo>
                        <a:cubicBezTo>
                          <a:pt x="372093" y="247403"/>
                          <a:pt x="323602" y="246413"/>
                          <a:pt x="279070" y="249382"/>
                        </a:cubicBezTo>
                        <a:cubicBezTo>
                          <a:pt x="234538" y="252351"/>
                          <a:pt x="198911" y="259278"/>
                          <a:pt x="166254" y="249382"/>
                        </a:cubicBezTo>
                        <a:cubicBezTo>
                          <a:pt x="133597" y="239486"/>
                          <a:pt x="104898" y="218704"/>
                          <a:pt x="83127" y="190005"/>
                        </a:cubicBezTo>
                        <a:cubicBezTo>
                          <a:pt x="61356" y="161306"/>
                          <a:pt x="49481" y="108858"/>
                          <a:pt x="35626" y="77190"/>
                        </a:cubicBezTo>
                        <a:cubicBezTo>
                          <a:pt x="21771" y="45522"/>
                          <a:pt x="0" y="15834"/>
                          <a:pt x="0" y="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6" name="Volný tvar 25"/>
                  <p:cNvSpPr/>
                  <p:nvPr/>
                </p:nvSpPr>
                <p:spPr>
                  <a:xfrm>
                    <a:off x="952500" y="9525"/>
                    <a:ext cx="374650" cy="379730"/>
                  </a:xfrm>
                  <a:custGeom>
                    <a:avLst/>
                    <a:gdLst>
                      <a:gd name="connsiteX0" fmla="*/ 0 w 374734"/>
                      <a:gd name="connsiteY0" fmla="*/ 380011 h 380011"/>
                      <a:gd name="connsiteX1" fmla="*/ 41563 w 374734"/>
                      <a:gd name="connsiteY1" fmla="*/ 290946 h 380011"/>
                      <a:gd name="connsiteX2" fmla="*/ 77189 w 374734"/>
                      <a:gd name="connsiteY2" fmla="*/ 255320 h 380011"/>
                      <a:gd name="connsiteX3" fmla="*/ 130628 w 374734"/>
                      <a:gd name="connsiteY3" fmla="*/ 231569 h 380011"/>
                      <a:gd name="connsiteX4" fmla="*/ 166254 w 374734"/>
                      <a:gd name="connsiteY4" fmla="*/ 225632 h 380011"/>
                      <a:gd name="connsiteX5" fmla="*/ 237506 w 374734"/>
                      <a:gd name="connsiteY5" fmla="*/ 237507 h 380011"/>
                      <a:gd name="connsiteX6" fmla="*/ 285008 w 374734"/>
                      <a:gd name="connsiteY6" fmla="*/ 243445 h 380011"/>
                      <a:gd name="connsiteX7" fmla="*/ 314696 w 374734"/>
                      <a:gd name="connsiteY7" fmla="*/ 243445 h 380011"/>
                      <a:gd name="connsiteX8" fmla="*/ 350322 w 374734"/>
                      <a:gd name="connsiteY8" fmla="*/ 213756 h 380011"/>
                      <a:gd name="connsiteX9" fmla="*/ 374072 w 374734"/>
                      <a:gd name="connsiteY9" fmla="*/ 184068 h 380011"/>
                      <a:gd name="connsiteX10" fmla="*/ 368135 w 374734"/>
                      <a:gd name="connsiteY10" fmla="*/ 118754 h 380011"/>
                      <a:gd name="connsiteX11" fmla="*/ 368135 w 374734"/>
                      <a:gd name="connsiteY11" fmla="*/ 89065 h 380011"/>
                      <a:gd name="connsiteX12" fmla="*/ 356259 w 374734"/>
                      <a:gd name="connsiteY12" fmla="*/ 59377 h 380011"/>
                      <a:gd name="connsiteX13" fmla="*/ 368135 w 374734"/>
                      <a:gd name="connsiteY13" fmla="*/ 0 h 380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74734" h="380011">
                        <a:moveTo>
                          <a:pt x="0" y="380011"/>
                        </a:moveTo>
                        <a:cubicBezTo>
                          <a:pt x="14349" y="345869"/>
                          <a:pt x="28698" y="311728"/>
                          <a:pt x="41563" y="290946"/>
                        </a:cubicBezTo>
                        <a:cubicBezTo>
                          <a:pt x="54428" y="270164"/>
                          <a:pt x="62345" y="265216"/>
                          <a:pt x="77189" y="255320"/>
                        </a:cubicBezTo>
                        <a:cubicBezTo>
                          <a:pt x="92033" y="245424"/>
                          <a:pt x="115784" y="236517"/>
                          <a:pt x="130628" y="231569"/>
                        </a:cubicBezTo>
                        <a:cubicBezTo>
                          <a:pt x="145472" y="226621"/>
                          <a:pt x="148441" y="224642"/>
                          <a:pt x="166254" y="225632"/>
                        </a:cubicBezTo>
                        <a:cubicBezTo>
                          <a:pt x="184067" y="226622"/>
                          <a:pt x="217714" y="234538"/>
                          <a:pt x="237506" y="237507"/>
                        </a:cubicBezTo>
                        <a:cubicBezTo>
                          <a:pt x="257298" y="240476"/>
                          <a:pt x="272143" y="242455"/>
                          <a:pt x="285008" y="243445"/>
                        </a:cubicBezTo>
                        <a:cubicBezTo>
                          <a:pt x="297873" y="244435"/>
                          <a:pt x="303810" y="248393"/>
                          <a:pt x="314696" y="243445"/>
                        </a:cubicBezTo>
                        <a:cubicBezTo>
                          <a:pt x="325582" y="238497"/>
                          <a:pt x="340426" y="223652"/>
                          <a:pt x="350322" y="213756"/>
                        </a:cubicBezTo>
                        <a:cubicBezTo>
                          <a:pt x="360218" y="203860"/>
                          <a:pt x="371103" y="199902"/>
                          <a:pt x="374072" y="184068"/>
                        </a:cubicBezTo>
                        <a:cubicBezTo>
                          <a:pt x="377041" y="168234"/>
                          <a:pt x="369124" y="134588"/>
                          <a:pt x="368135" y="118754"/>
                        </a:cubicBezTo>
                        <a:cubicBezTo>
                          <a:pt x="367146" y="102920"/>
                          <a:pt x="370114" y="98961"/>
                          <a:pt x="368135" y="89065"/>
                        </a:cubicBezTo>
                        <a:cubicBezTo>
                          <a:pt x="366156" y="79169"/>
                          <a:pt x="356259" y="74221"/>
                          <a:pt x="356259" y="59377"/>
                        </a:cubicBezTo>
                        <a:cubicBezTo>
                          <a:pt x="356259" y="44533"/>
                          <a:pt x="362197" y="22266"/>
                          <a:pt x="368135" y="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7" name="Volný tvar 26"/>
                  <p:cNvSpPr/>
                  <p:nvPr/>
                </p:nvSpPr>
                <p:spPr>
                  <a:xfrm>
                    <a:off x="19050" y="1171575"/>
                    <a:ext cx="599159" cy="289839"/>
                  </a:xfrm>
                  <a:custGeom>
                    <a:avLst/>
                    <a:gdLst>
                      <a:gd name="connsiteX0" fmla="*/ 599159 w 599159"/>
                      <a:gd name="connsiteY0" fmla="*/ 289839 h 289839"/>
                      <a:gd name="connsiteX1" fmla="*/ 545720 w 599159"/>
                      <a:gd name="connsiteY1" fmla="*/ 248275 h 289839"/>
                      <a:gd name="connsiteX2" fmla="*/ 480406 w 599159"/>
                      <a:gd name="connsiteY2" fmla="*/ 212649 h 289839"/>
                      <a:gd name="connsiteX3" fmla="*/ 456655 w 599159"/>
                      <a:gd name="connsiteY3" fmla="*/ 177023 h 289839"/>
                      <a:gd name="connsiteX4" fmla="*/ 450717 w 599159"/>
                      <a:gd name="connsiteY4" fmla="*/ 105771 h 289839"/>
                      <a:gd name="connsiteX5" fmla="*/ 444780 w 599159"/>
                      <a:gd name="connsiteY5" fmla="*/ 46395 h 289839"/>
                      <a:gd name="connsiteX6" fmla="*/ 426967 w 599159"/>
                      <a:gd name="connsiteY6" fmla="*/ 4831 h 289839"/>
                      <a:gd name="connsiteX7" fmla="*/ 349777 w 599159"/>
                      <a:gd name="connsiteY7" fmla="*/ 4831 h 289839"/>
                      <a:gd name="connsiteX8" fmla="*/ 242899 w 599159"/>
                      <a:gd name="connsiteY8" fmla="*/ 40457 h 289839"/>
                      <a:gd name="connsiteX9" fmla="*/ 159772 w 599159"/>
                      <a:gd name="connsiteY9" fmla="*/ 87958 h 289839"/>
                      <a:gd name="connsiteX10" fmla="*/ 58832 w 599159"/>
                      <a:gd name="connsiteY10" fmla="*/ 141397 h 289839"/>
                      <a:gd name="connsiteX11" fmla="*/ 5393 w 599159"/>
                      <a:gd name="connsiteY11" fmla="*/ 177023 h 289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9159" h="289839">
                        <a:moveTo>
                          <a:pt x="599159" y="289839"/>
                        </a:moveTo>
                        <a:cubicBezTo>
                          <a:pt x="582335" y="275489"/>
                          <a:pt x="565512" y="261140"/>
                          <a:pt x="545720" y="248275"/>
                        </a:cubicBezTo>
                        <a:cubicBezTo>
                          <a:pt x="525928" y="235410"/>
                          <a:pt x="495250" y="224524"/>
                          <a:pt x="480406" y="212649"/>
                        </a:cubicBezTo>
                        <a:cubicBezTo>
                          <a:pt x="465562" y="200774"/>
                          <a:pt x="461603" y="194836"/>
                          <a:pt x="456655" y="177023"/>
                        </a:cubicBezTo>
                        <a:cubicBezTo>
                          <a:pt x="451707" y="159210"/>
                          <a:pt x="452696" y="127542"/>
                          <a:pt x="450717" y="105771"/>
                        </a:cubicBezTo>
                        <a:cubicBezTo>
                          <a:pt x="448738" y="84000"/>
                          <a:pt x="448738" y="63218"/>
                          <a:pt x="444780" y="46395"/>
                        </a:cubicBezTo>
                        <a:cubicBezTo>
                          <a:pt x="440822" y="29572"/>
                          <a:pt x="442801" y="11758"/>
                          <a:pt x="426967" y="4831"/>
                        </a:cubicBezTo>
                        <a:cubicBezTo>
                          <a:pt x="411133" y="-2096"/>
                          <a:pt x="380455" y="-1107"/>
                          <a:pt x="349777" y="4831"/>
                        </a:cubicBezTo>
                        <a:cubicBezTo>
                          <a:pt x="319099" y="10769"/>
                          <a:pt x="274567" y="26602"/>
                          <a:pt x="242899" y="40457"/>
                        </a:cubicBezTo>
                        <a:cubicBezTo>
                          <a:pt x="211231" y="54312"/>
                          <a:pt x="190450" y="71135"/>
                          <a:pt x="159772" y="87958"/>
                        </a:cubicBezTo>
                        <a:cubicBezTo>
                          <a:pt x="129094" y="104781"/>
                          <a:pt x="84562" y="126553"/>
                          <a:pt x="58832" y="141397"/>
                        </a:cubicBezTo>
                        <a:cubicBezTo>
                          <a:pt x="33102" y="156241"/>
                          <a:pt x="-16378" y="160200"/>
                          <a:pt x="5393" y="177023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8" name="Volný tvar 27"/>
                  <p:cNvSpPr/>
                  <p:nvPr/>
                </p:nvSpPr>
                <p:spPr>
                  <a:xfrm>
                    <a:off x="2000249" y="1649895"/>
                    <a:ext cx="65352" cy="296381"/>
                  </a:xfrm>
                  <a:custGeom>
                    <a:avLst/>
                    <a:gdLst>
                      <a:gd name="connsiteX0" fmla="*/ 973840 w 973840"/>
                      <a:gd name="connsiteY0" fmla="*/ 137574 h 327579"/>
                      <a:gd name="connsiteX1" fmla="*/ 843211 w 973840"/>
                      <a:gd name="connsiteY1" fmla="*/ 119761 h 327579"/>
                      <a:gd name="connsiteX2" fmla="*/ 718520 w 973840"/>
                      <a:gd name="connsiteY2" fmla="*/ 96011 h 327579"/>
                      <a:gd name="connsiteX3" fmla="*/ 623518 w 973840"/>
                      <a:gd name="connsiteY3" fmla="*/ 78198 h 327579"/>
                      <a:gd name="connsiteX4" fmla="*/ 528515 w 973840"/>
                      <a:gd name="connsiteY4" fmla="*/ 30696 h 327579"/>
                      <a:gd name="connsiteX5" fmla="*/ 439450 w 973840"/>
                      <a:gd name="connsiteY5" fmla="*/ 1008 h 327579"/>
                      <a:gd name="connsiteX6" fmla="*/ 326635 w 973840"/>
                      <a:gd name="connsiteY6" fmla="*/ 6946 h 327579"/>
                      <a:gd name="connsiteX7" fmla="*/ 196006 w 973840"/>
                      <a:gd name="connsiteY7" fmla="*/ 6946 h 327579"/>
                      <a:gd name="connsiteX8" fmla="*/ 130692 w 973840"/>
                      <a:gd name="connsiteY8" fmla="*/ 12883 h 327579"/>
                      <a:gd name="connsiteX9" fmla="*/ 65378 w 973840"/>
                      <a:gd name="connsiteY9" fmla="*/ 30696 h 327579"/>
                      <a:gd name="connsiteX10" fmla="*/ 53502 w 973840"/>
                      <a:gd name="connsiteY10" fmla="*/ 78198 h 327579"/>
                      <a:gd name="connsiteX11" fmla="*/ 63 w 973840"/>
                      <a:gd name="connsiteY11" fmla="*/ 327579 h 327579"/>
                      <a:gd name="connsiteX0" fmla="*/ 979038 w 979038"/>
                      <a:gd name="connsiteY0" fmla="*/ 132473 h 327579"/>
                      <a:gd name="connsiteX1" fmla="*/ 843211 w 979038"/>
                      <a:gd name="connsiteY1" fmla="*/ 119761 h 327579"/>
                      <a:gd name="connsiteX2" fmla="*/ 718520 w 979038"/>
                      <a:gd name="connsiteY2" fmla="*/ 96011 h 327579"/>
                      <a:gd name="connsiteX3" fmla="*/ 623518 w 979038"/>
                      <a:gd name="connsiteY3" fmla="*/ 78198 h 327579"/>
                      <a:gd name="connsiteX4" fmla="*/ 528515 w 979038"/>
                      <a:gd name="connsiteY4" fmla="*/ 30696 h 327579"/>
                      <a:gd name="connsiteX5" fmla="*/ 439450 w 979038"/>
                      <a:gd name="connsiteY5" fmla="*/ 1008 h 327579"/>
                      <a:gd name="connsiteX6" fmla="*/ 326635 w 979038"/>
                      <a:gd name="connsiteY6" fmla="*/ 6946 h 327579"/>
                      <a:gd name="connsiteX7" fmla="*/ 196006 w 979038"/>
                      <a:gd name="connsiteY7" fmla="*/ 6946 h 327579"/>
                      <a:gd name="connsiteX8" fmla="*/ 130692 w 979038"/>
                      <a:gd name="connsiteY8" fmla="*/ 12883 h 327579"/>
                      <a:gd name="connsiteX9" fmla="*/ 65378 w 979038"/>
                      <a:gd name="connsiteY9" fmla="*/ 30696 h 327579"/>
                      <a:gd name="connsiteX10" fmla="*/ 53502 w 979038"/>
                      <a:gd name="connsiteY10" fmla="*/ 78198 h 327579"/>
                      <a:gd name="connsiteX11" fmla="*/ 63 w 979038"/>
                      <a:gd name="connsiteY11" fmla="*/ 327579 h 327579"/>
                      <a:gd name="connsiteX0" fmla="*/ 843211 w 843211"/>
                      <a:gd name="connsiteY0" fmla="*/ 119761 h 327579"/>
                      <a:gd name="connsiteX1" fmla="*/ 718520 w 843211"/>
                      <a:gd name="connsiteY1" fmla="*/ 96011 h 327579"/>
                      <a:gd name="connsiteX2" fmla="*/ 623518 w 843211"/>
                      <a:gd name="connsiteY2" fmla="*/ 78198 h 327579"/>
                      <a:gd name="connsiteX3" fmla="*/ 528515 w 843211"/>
                      <a:gd name="connsiteY3" fmla="*/ 30696 h 327579"/>
                      <a:gd name="connsiteX4" fmla="*/ 439450 w 843211"/>
                      <a:gd name="connsiteY4" fmla="*/ 1008 h 327579"/>
                      <a:gd name="connsiteX5" fmla="*/ 326635 w 843211"/>
                      <a:gd name="connsiteY5" fmla="*/ 6946 h 327579"/>
                      <a:gd name="connsiteX6" fmla="*/ 196006 w 843211"/>
                      <a:gd name="connsiteY6" fmla="*/ 6946 h 327579"/>
                      <a:gd name="connsiteX7" fmla="*/ 130692 w 843211"/>
                      <a:gd name="connsiteY7" fmla="*/ 12883 h 327579"/>
                      <a:gd name="connsiteX8" fmla="*/ 65378 w 843211"/>
                      <a:gd name="connsiteY8" fmla="*/ 30696 h 327579"/>
                      <a:gd name="connsiteX9" fmla="*/ 53502 w 843211"/>
                      <a:gd name="connsiteY9" fmla="*/ 78198 h 327579"/>
                      <a:gd name="connsiteX10" fmla="*/ 63 w 843211"/>
                      <a:gd name="connsiteY10" fmla="*/ 327579 h 327579"/>
                      <a:gd name="connsiteX0" fmla="*/ 718520 w 718520"/>
                      <a:gd name="connsiteY0" fmla="*/ 96011 h 327579"/>
                      <a:gd name="connsiteX1" fmla="*/ 623518 w 718520"/>
                      <a:gd name="connsiteY1" fmla="*/ 78198 h 327579"/>
                      <a:gd name="connsiteX2" fmla="*/ 528515 w 718520"/>
                      <a:gd name="connsiteY2" fmla="*/ 30696 h 327579"/>
                      <a:gd name="connsiteX3" fmla="*/ 439450 w 718520"/>
                      <a:gd name="connsiteY3" fmla="*/ 1008 h 327579"/>
                      <a:gd name="connsiteX4" fmla="*/ 326635 w 718520"/>
                      <a:gd name="connsiteY4" fmla="*/ 6946 h 327579"/>
                      <a:gd name="connsiteX5" fmla="*/ 196006 w 718520"/>
                      <a:gd name="connsiteY5" fmla="*/ 6946 h 327579"/>
                      <a:gd name="connsiteX6" fmla="*/ 130692 w 718520"/>
                      <a:gd name="connsiteY6" fmla="*/ 12883 h 327579"/>
                      <a:gd name="connsiteX7" fmla="*/ 65378 w 718520"/>
                      <a:gd name="connsiteY7" fmla="*/ 30696 h 327579"/>
                      <a:gd name="connsiteX8" fmla="*/ 53502 w 718520"/>
                      <a:gd name="connsiteY8" fmla="*/ 78198 h 327579"/>
                      <a:gd name="connsiteX9" fmla="*/ 63 w 718520"/>
                      <a:gd name="connsiteY9" fmla="*/ 327579 h 327579"/>
                      <a:gd name="connsiteX0" fmla="*/ 623518 w 623518"/>
                      <a:gd name="connsiteY0" fmla="*/ 78198 h 327579"/>
                      <a:gd name="connsiteX1" fmla="*/ 528515 w 623518"/>
                      <a:gd name="connsiteY1" fmla="*/ 30696 h 327579"/>
                      <a:gd name="connsiteX2" fmla="*/ 439450 w 623518"/>
                      <a:gd name="connsiteY2" fmla="*/ 1008 h 327579"/>
                      <a:gd name="connsiteX3" fmla="*/ 326635 w 623518"/>
                      <a:gd name="connsiteY3" fmla="*/ 6946 h 327579"/>
                      <a:gd name="connsiteX4" fmla="*/ 196006 w 623518"/>
                      <a:gd name="connsiteY4" fmla="*/ 6946 h 327579"/>
                      <a:gd name="connsiteX5" fmla="*/ 130692 w 623518"/>
                      <a:gd name="connsiteY5" fmla="*/ 12883 h 327579"/>
                      <a:gd name="connsiteX6" fmla="*/ 65378 w 623518"/>
                      <a:gd name="connsiteY6" fmla="*/ 30696 h 327579"/>
                      <a:gd name="connsiteX7" fmla="*/ 53502 w 623518"/>
                      <a:gd name="connsiteY7" fmla="*/ 78198 h 327579"/>
                      <a:gd name="connsiteX8" fmla="*/ 63 w 623518"/>
                      <a:gd name="connsiteY8" fmla="*/ 327579 h 327579"/>
                      <a:gd name="connsiteX0" fmla="*/ 528515 w 528515"/>
                      <a:gd name="connsiteY0" fmla="*/ 30696 h 327579"/>
                      <a:gd name="connsiteX1" fmla="*/ 439450 w 528515"/>
                      <a:gd name="connsiteY1" fmla="*/ 1008 h 327579"/>
                      <a:gd name="connsiteX2" fmla="*/ 326635 w 528515"/>
                      <a:gd name="connsiteY2" fmla="*/ 6946 h 327579"/>
                      <a:gd name="connsiteX3" fmla="*/ 196006 w 528515"/>
                      <a:gd name="connsiteY3" fmla="*/ 6946 h 327579"/>
                      <a:gd name="connsiteX4" fmla="*/ 130692 w 528515"/>
                      <a:gd name="connsiteY4" fmla="*/ 12883 h 327579"/>
                      <a:gd name="connsiteX5" fmla="*/ 65378 w 528515"/>
                      <a:gd name="connsiteY5" fmla="*/ 30696 h 327579"/>
                      <a:gd name="connsiteX6" fmla="*/ 53502 w 528515"/>
                      <a:gd name="connsiteY6" fmla="*/ 78198 h 327579"/>
                      <a:gd name="connsiteX7" fmla="*/ 63 w 528515"/>
                      <a:gd name="connsiteY7" fmla="*/ 327579 h 327579"/>
                      <a:gd name="connsiteX0" fmla="*/ 439450 w 439450"/>
                      <a:gd name="connsiteY0" fmla="*/ 1008 h 327579"/>
                      <a:gd name="connsiteX1" fmla="*/ 326635 w 439450"/>
                      <a:gd name="connsiteY1" fmla="*/ 6946 h 327579"/>
                      <a:gd name="connsiteX2" fmla="*/ 196006 w 439450"/>
                      <a:gd name="connsiteY2" fmla="*/ 6946 h 327579"/>
                      <a:gd name="connsiteX3" fmla="*/ 130692 w 439450"/>
                      <a:gd name="connsiteY3" fmla="*/ 12883 h 327579"/>
                      <a:gd name="connsiteX4" fmla="*/ 65378 w 439450"/>
                      <a:gd name="connsiteY4" fmla="*/ 30696 h 327579"/>
                      <a:gd name="connsiteX5" fmla="*/ 53502 w 439450"/>
                      <a:gd name="connsiteY5" fmla="*/ 78198 h 327579"/>
                      <a:gd name="connsiteX6" fmla="*/ 63 w 439450"/>
                      <a:gd name="connsiteY6" fmla="*/ 327579 h 327579"/>
                      <a:gd name="connsiteX0" fmla="*/ 326635 w 326635"/>
                      <a:gd name="connsiteY0" fmla="*/ 286 h 320919"/>
                      <a:gd name="connsiteX1" fmla="*/ 196006 w 326635"/>
                      <a:gd name="connsiteY1" fmla="*/ 286 h 320919"/>
                      <a:gd name="connsiteX2" fmla="*/ 130692 w 326635"/>
                      <a:gd name="connsiteY2" fmla="*/ 6223 h 320919"/>
                      <a:gd name="connsiteX3" fmla="*/ 65378 w 326635"/>
                      <a:gd name="connsiteY3" fmla="*/ 24036 h 320919"/>
                      <a:gd name="connsiteX4" fmla="*/ 53502 w 326635"/>
                      <a:gd name="connsiteY4" fmla="*/ 71538 h 320919"/>
                      <a:gd name="connsiteX5" fmla="*/ 63 w 326635"/>
                      <a:gd name="connsiteY5" fmla="*/ 320919 h 320919"/>
                      <a:gd name="connsiteX0" fmla="*/ 196006 w 196006"/>
                      <a:gd name="connsiteY0" fmla="*/ 0 h 320633"/>
                      <a:gd name="connsiteX1" fmla="*/ 130692 w 196006"/>
                      <a:gd name="connsiteY1" fmla="*/ 5937 h 320633"/>
                      <a:gd name="connsiteX2" fmla="*/ 65378 w 196006"/>
                      <a:gd name="connsiteY2" fmla="*/ 23750 h 320633"/>
                      <a:gd name="connsiteX3" fmla="*/ 53502 w 196006"/>
                      <a:gd name="connsiteY3" fmla="*/ 71252 h 320633"/>
                      <a:gd name="connsiteX4" fmla="*/ 63 w 196006"/>
                      <a:gd name="connsiteY4" fmla="*/ 320633 h 320633"/>
                      <a:gd name="connsiteX0" fmla="*/ 130692 w 130692"/>
                      <a:gd name="connsiteY0" fmla="*/ 0 h 314696"/>
                      <a:gd name="connsiteX1" fmla="*/ 65378 w 130692"/>
                      <a:gd name="connsiteY1" fmla="*/ 17813 h 314696"/>
                      <a:gd name="connsiteX2" fmla="*/ 53502 w 130692"/>
                      <a:gd name="connsiteY2" fmla="*/ 65315 h 314696"/>
                      <a:gd name="connsiteX3" fmla="*/ 63 w 130692"/>
                      <a:gd name="connsiteY3" fmla="*/ 314696 h 314696"/>
                      <a:gd name="connsiteX0" fmla="*/ 65378 w 65378"/>
                      <a:gd name="connsiteY0" fmla="*/ 0 h 296883"/>
                      <a:gd name="connsiteX1" fmla="*/ 53502 w 65378"/>
                      <a:gd name="connsiteY1" fmla="*/ 47502 h 296883"/>
                      <a:gd name="connsiteX2" fmla="*/ 63 w 65378"/>
                      <a:gd name="connsiteY2" fmla="*/ 296883 h 296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78" h="296883">
                        <a:moveTo>
                          <a:pt x="65378" y="0"/>
                        </a:moveTo>
                        <a:cubicBezTo>
                          <a:pt x="52513" y="10886"/>
                          <a:pt x="64388" y="-1979"/>
                          <a:pt x="53502" y="47502"/>
                        </a:cubicBezTo>
                        <a:cubicBezTo>
                          <a:pt x="42616" y="96983"/>
                          <a:pt x="-1916" y="249382"/>
                          <a:pt x="63" y="296883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cs-CZ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echnika Ligh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29" name="Volný tvar 28"/>
                  <p:cNvSpPr/>
                  <p:nvPr/>
                </p:nvSpPr>
                <p:spPr>
                  <a:xfrm>
                    <a:off x="2726691" y="2212121"/>
                    <a:ext cx="415636" cy="629393"/>
                  </a:xfrm>
                  <a:custGeom>
                    <a:avLst/>
                    <a:gdLst>
                      <a:gd name="connsiteX0" fmla="*/ 415636 w 415636"/>
                      <a:gd name="connsiteY0" fmla="*/ 0 h 629393"/>
                      <a:gd name="connsiteX1" fmla="*/ 391886 w 415636"/>
                      <a:gd name="connsiteY1" fmla="*/ 77190 h 629393"/>
                      <a:gd name="connsiteX2" fmla="*/ 397823 w 415636"/>
                      <a:gd name="connsiteY2" fmla="*/ 178130 h 629393"/>
                      <a:gd name="connsiteX3" fmla="*/ 374073 w 415636"/>
                      <a:gd name="connsiteY3" fmla="*/ 267195 h 629393"/>
                      <a:gd name="connsiteX4" fmla="*/ 249382 w 415636"/>
                      <a:gd name="connsiteY4" fmla="*/ 397824 h 629393"/>
                      <a:gd name="connsiteX5" fmla="*/ 130628 w 415636"/>
                      <a:gd name="connsiteY5" fmla="*/ 522515 h 629393"/>
                      <a:gd name="connsiteX6" fmla="*/ 0 w 415636"/>
                      <a:gd name="connsiteY6" fmla="*/ 629393 h 629393"/>
                      <a:gd name="connsiteX0" fmla="*/ 415636 w 415636"/>
                      <a:gd name="connsiteY0" fmla="*/ 0 h 629393"/>
                      <a:gd name="connsiteX1" fmla="*/ 391886 w 415636"/>
                      <a:gd name="connsiteY1" fmla="*/ 77190 h 629393"/>
                      <a:gd name="connsiteX2" fmla="*/ 397823 w 415636"/>
                      <a:gd name="connsiteY2" fmla="*/ 178130 h 629393"/>
                      <a:gd name="connsiteX3" fmla="*/ 358484 w 415636"/>
                      <a:gd name="connsiteY3" fmla="*/ 267195 h 629393"/>
                      <a:gd name="connsiteX4" fmla="*/ 249382 w 415636"/>
                      <a:gd name="connsiteY4" fmla="*/ 397824 h 629393"/>
                      <a:gd name="connsiteX5" fmla="*/ 130628 w 415636"/>
                      <a:gd name="connsiteY5" fmla="*/ 522515 h 629393"/>
                      <a:gd name="connsiteX6" fmla="*/ 0 w 415636"/>
                      <a:gd name="connsiteY6" fmla="*/ 629393 h 62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5636" h="629393">
                        <a:moveTo>
                          <a:pt x="415636" y="0"/>
                        </a:moveTo>
                        <a:cubicBezTo>
                          <a:pt x="405245" y="23751"/>
                          <a:pt x="394855" y="47502"/>
                          <a:pt x="391886" y="77190"/>
                        </a:cubicBezTo>
                        <a:cubicBezTo>
                          <a:pt x="388917" y="106878"/>
                          <a:pt x="403390" y="146463"/>
                          <a:pt x="397823" y="178130"/>
                        </a:cubicBezTo>
                        <a:cubicBezTo>
                          <a:pt x="392256" y="209798"/>
                          <a:pt x="383224" y="230579"/>
                          <a:pt x="358484" y="267195"/>
                        </a:cubicBezTo>
                        <a:cubicBezTo>
                          <a:pt x="333744" y="303811"/>
                          <a:pt x="287358" y="355271"/>
                          <a:pt x="249382" y="397824"/>
                        </a:cubicBezTo>
                        <a:cubicBezTo>
                          <a:pt x="211406" y="440377"/>
                          <a:pt x="172192" y="483920"/>
                          <a:pt x="130628" y="522515"/>
                        </a:cubicBezTo>
                        <a:cubicBezTo>
                          <a:pt x="89064" y="561110"/>
                          <a:pt x="44532" y="595251"/>
                          <a:pt x="0" y="629393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0" name="Volný tvar 29"/>
                  <p:cNvSpPr/>
                  <p:nvPr/>
                </p:nvSpPr>
                <p:spPr>
                  <a:xfrm>
                    <a:off x="2761293" y="2843785"/>
                    <a:ext cx="225631" cy="154725"/>
                  </a:xfrm>
                  <a:custGeom>
                    <a:avLst/>
                    <a:gdLst>
                      <a:gd name="connsiteX0" fmla="*/ 0 w 225631"/>
                      <a:gd name="connsiteY0" fmla="*/ 0 h 154725"/>
                      <a:gd name="connsiteX1" fmla="*/ 53439 w 225631"/>
                      <a:gd name="connsiteY1" fmla="*/ 71252 h 154725"/>
                      <a:gd name="connsiteX2" fmla="*/ 118753 w 225631"/>
                      <a:gd name="connsiteY2" fmla="*/ 154379 h 154725"/>
                      <a:gd name="connsiteX3" fmla="*/ 225631 w 225631"/>
                      <a:gd name="connsiteY3" fmla="*/ 100940 h 154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5631" h="154725">
                        <a:moveTo>
                          <a:pt x="0" y="0"/>
                        </a:moveTo>
                        <a:cubicBezTo>
                          <a:pt x="16823" y="22761"/>
                          <a:pt x="33647" y="45522"/>
                          <a:pt x="53439" y="71252"/>
                        </a:cubicBezTo>
                        <a:cubicBezTo>
                          <a:pt x="73231" y="96982"/>
                          <a:pt x="90054" y="149431"/>
                          <a:pt x="118753" y="154379"/>
                        </a:cubicBezTo>
                        <a:cubicBezTo>
                          <a:pt x="147452" y="159327"/>
                          <a:pt x="204849" y="109846"/>
                          <a:pt x="225631" y="10094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1" name="Volný tvar 30"/>
                  <p:cNvSpPr/>
                  <p:nvPr/>
                </p:nvSpPr>
                <p:spPr>
                  <a:xfrm>
                    <a:off x="4467225" y="2524125"/>
                    <a:ext cx="88900" cy="46990"/>
                  </a:xfrm>
                  <a:custGeom>
                    <a:avLst/>
                    <a:gdLst>
                      <a:gd name="connsiteX0" fmla="*/ 0 w 89065"/>
                      <a:gd name="connsiteY0" fmla="*/ 47501 h 47501"/>
                      <a:gd name="connsiteX1" fmla="*/ 89065 w 89065"/>
                      <a:gd name="connsiteY1" fmla="*/ 0 h 47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9065" h="47501">
                        <a:moveTo>
                          <a:pt x="0" y="47501"/>
                        </a:moveTo>
                        <a:lnTo>
                          <a:pt x="89065" y="0"/>
                        </a:lnTo>
                      </a:path>
                    </a:pathLst>
                  </a:custGeom>
                  <a:noFill/>
                  <a:ln w="571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2" name="Volný tvar 31"/>
                  <p:cNvSpPr/>
                  <p:nvPr/>
                </p:nvSpPr>
                <p:spPr>
                  <a:xfrm>
                    <a:off x="447675" y="1771650"/>
                    <a:ext cx="87290" cy="530158"/>
                  </a:xfrm>
                  <a:custGeom>
                    <a:avLst/>
                    <a:gdLst>
                      <a:gd name="connsiteX0" fmla="*/ 87290 w 87290"/>
                      <a:gd name="connsiteY0" fmla="*/ 0 h 530158"/>
                      <a:gd name="connsiteX1" fmla="*/ 63540 w 87290"/>
                      <a:gd name="connsiteY1" fmla="*/ 148442 h 530158"/>
                      <a:gd name="connsiteX2" fmla="*/ 39789 w 87290"/>
                      <a:gd name="connsiteY2" fmla="*/ 308759 h 530158"/>
                      <a:gd name="connsiteX3" fmla="*/ 10101 w 87290"/>
                      <a:gd name="connsiteY3" fmla="*/ 403762 h 530158"/>
                      <a:gd name="connsiteX4" fmla="*/ 4163 w 87290"/>
                      <a:gd name="connsiteY4" fmla="*/ 463138 h 530158"/>
                      <a:gd name="connsiteX5" fmla="*/ 16038 w 87290"/>
                      <a:gd name="connsiteY5" fmla="*/ 522515 h 530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290" h="530158">
                        <a:moveTo>
                          <a:pt x="87290" y="0"/>
                        </a:moveTo>
                        <a:cubicBezTo>
                          <a:pt x="79373" y="48491"/>
                          <a:pt x="71457" y="96982"/>
                          <a:pt x="63540" y="148442"/>
                        </a:cubicBezTo>
                        <a:cubicBezTo>
                          <a:pt x="55623" y="199902"/>
                          <a:pt x="48695" y="266206"/>
                          <a:pt x="39789" y="308759"/>
                        </a:cubicBezTo>
                        <a:cubicBezTo>
                          <a:pt x="30882" y="351312"/>
                          <a:pt x="16039" y="378032"/>
                          <a:pt x="10101" y="403762"/>
                        </a:cubicBezTo>
                        <a:cubicBezTo>
                          <a:pt x="4163" y="429492"/>
                          <a:pt x="3174" y="443346"/>
                          <a:pt x="4163" y="463138"/>
                        </a:cubicBezTo>
                        <a:cubicBezTo>
                          <a:pt x="5152" y="482930"/>
                          <a:pt x="-11671" y="553193"/>
                          <a:pt x="16038" y="522515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3" name="Volný tvar 32"/>
                  <p:cNvSpPr/>
                  <p:nvPr/>
                </p:nvSpPr>
                <p:spPr>
                  <a:xfrm>
                    <a:off x="3095624" y="1762122"/>
                    <a:ext cx="1371460" cy="806342"/>
                  </a:xfrm>
                  <a:custGeom>
                    <a:avLst/>
                    <a:gdLst>
                      <a:gd name="connsiteX0" fmla="*/ 0 w 1935678"/>
                      <a:gd name="connsiteY0" fmla="*/ 456152 h 1999944"/>
                      <a:gd name="connsiteX1" fmla="*/ 41563 w 1935678"/>
                      <a:gd name="connsiteY1" fmla="*/ 378962 h 1999944"/>
                      <a:gd name="connsiteX2" fmla="*/ 118753 w 1935678"/>
                      <a:gd name="connsiteY2" fmla="*/ 361149 h 1999944"/>
                      <a:gd name="connsiteX3" fmla="*/ 213756 w 1935678"/>
                      <a:gd name="connsiteY3" fmla="*/ 319586 h 1999944"/>
                      <a:gd name="connsiteX4" fmla="*/ 267195 w 1935678"/>
                      <a:gd name="connsiteY4" fmla="*/ 260209 h 1999944"/>
                      <a:gd name="connsiteX5" fmla="*/ 326571 w 1935678"/>
                      <a:gd name="connsiteY5" fmla="*/ 171144 h 1999944"/>
                      <a:gd name="connsiteX6" fmla="*/ 374073 w 1935678"/>
                      <a:gd name="connsiteY6" fmla="*/ 105830 h 1999944"/>
                      <a:gd name="connsiteX7" fmla="*/ 427512 w 1935678"/>
                      <a:gd name="connsiteY7" fmla="*/ 34578 h 1999944"/>
                      <a:gd name="connsiteX8" fmla="*/ 540327 w 1935678"/>
                      <a:gd name="connsiteY8" fmla="*/ 10827 h 1999944"/>
                      <a:gd name="connsiteX9" fmla="*/ 653143 w 1935678"/>
                      <a:gd name="connsiteY9" fmla="*/ 4889 h 1999944"/>
                      <a:gd name="connsiteX10" fmla="*/ 890649 w 1935678"/>
                      <a:gd name="connsiteY10" fmla="*/ 82079 h 1999944"/>
                      <a:gd name="connsiteX11" fmla="*/ 1003465 w 1935678"/>
                      <a:gd name="connsiteY11" fmla="*/ 177082 h 1999944"/>
                      <a:gd name="connsiteX12" fmla="*/ 1110343 w 1935678"/>
                      <a:gd name="connsiteY12" fmla="*/ 307710 h 1999944"/>
                      <a:gd name="connsiteX13" fmla="*/ 1205345 w 1935678"/>
                      <a:gd name="connsiteY13" fmla="*/ 426464 h 1999944"/>
                      <a:gd name="connsiteX14" fmla="*/ 1252847 w 1935678"/>
                      <a:gd name="connsiteY14" fmla="*/ 557092 h 1999944"/>
                      <a:gd name="connsiteX15" fmla="*/ 1312223 w 1935678"/>
                      <a:gd name="connsiteY15" fmla="*/ 646157 h 1999944"/>
                      <a:gd name="connsiteX16" fmla="*/ 1371600 w 1935678"/>
                      <a:gd name="connsiteY16" fmla="*/ 806474 h 1999944"/>
                      <a:gd name="connsiteX17" fmla="*/ 1448789 w 1935678"/>
                      <a:gd name="connsiteY17" fmla="*/ 960853 h 1999944"/>
                      <a:gd name="connsiteX18" fmla="*/ 1537854 w 1935678"/>
                      <a:gd name="connsiteY18" fmla="*/ 1085544 h 1999944"/>
                      <a:gd name="connsiteX19" fmla="*/ 1644732 w 1935678"/>
                      <a:gd name="connsiteY19" fmla="*/ 1222110 h 1999944"/>
                      <a:gd name="connsiteX20" fmla="*/ 1715984 w 1935678"/>
                      <a:gd name="connsiteY20" fmla="*/ 1323051 h 1999944"/>
                      <a:gd name="connsiteX21" fmla="*/ 1799112 w 1935678"/>
                      <a:gd name="connsiteY21" fmla="*/ 1465554 h 1999944"/>
                      <a:gd name="connsiteX22" fmla="*/ 1846613 w 1935678"/>
                      <a:gd name="connsiteY22" fmla="*/ 1631809 h 1999944"/>
                      <a:gd name="connsiteX23" fmla="*/ 1905989 w 1935678"/>
                      <a:gd name="connsiteY23" fmla="*/ 1839627 h 1999944"/>
                      <a:gd name="connsiteX24" fmla="*/ 1935678 w 1935678"/>
                      <a:gd name="connsiteY24" fmla="*/ 1999944 h 1999944"/>
                      <a:gd name="connsiteX0" fmla="*/ 0 w 1905989"/>
                      <a:gd name="connsiteY0" fmla="*/ 456152 h 1839627"/>
                      <a:gd name="connsiteX1" fmla="*/ 41563 w 1905989"/>
                      <a:gd name="connsiteY1" fmla="*/ 378962 h 1839627"/>
                      <a:gd name="connsiteX2" fmla="*/ 118753 w 1905989"/>
                      <a:gd name="connsiteY2" fmla="*/ 361149 h 1839627"/>
                      <a:gd name="connsiteX3" fmla="*/ 213756 w 1905989"/>
                      <a:gd name="connsiteY3" fmla="*/ 319586 h 1839627"/>
                      <a:gd name="connsiteX4" fmla="*/ 267195 w 1905989"/>
                      <a:gd name="connsiteY4" fmla="*/ 260209 h 1839627"/>
                      <a:gd name="connsiteX5" fmla="*/ 326571 w 1905989"/>
                      <a:gd name="connsiteY5" fmla="*/ 171144 h 1839627"/>
                      <a:gd name="connsiteX6" fmla="*/ 374073 w 1905989"/>
                      <a:gd name="connsiteY6" fmla="*/ 105830 h 1839627"/>
                      <a:gd name="connsiteX7" fmla="*/ 427512 w 1905989"/>
                      <a:gd name="connsiteY7" fmla="*/ 34578 h 1839627"/>
                      <a:gd name="connsiteX8" fmla="*/ 540327 w 1905989"/>
                      <a:gd name="connsiteY8" fmla="*/ 10827 h 1839627"/>
                      <a:gd name="connsiteX9" fmla="*/ 653143 w 1905989"/>
                      <a:gd name="connsiteY9" fmla="*/ 4889 h 1839627"/>
                      <a:gd name="connsiteX10" fmla="*/ 890649 w 1905989"/>
                      <a:gd name="connsiteY10" fmla="*/ 82079 h 1839627"/>
                      <a:gd name="connsiteX11" fmla="*/ 1003465 w 1905989"/>
                      <a:gd name="connsiteY11" fmla="*/ 177082 h 1839627"/>
                      <a:gd name="connsiteX12" fmla="*/ 1110343 w 1905989"/>
                      <a:gd name="connsiteY12" fmla="*/ 307710 h 1839627"/>
                      <a:gd name="connsiteX13" fmla="*/ 1205345 w 1905989"/>
                      <a:gd name="connsiteY13" fmla="*/ 426464 h 1839627"/>
                      <a:gd name="connsiteX14" fmla="*/ 1252847 w 1905989"/>
                      <a:gd name="connsiteY14" fmla="*/ 557092 h 1839627"/>
                      <a:gd name="connsiteX15" fmla="*/ 1312223 w 1905989"/>
                      <a:gd name="connsiteY15" fmla="*/ 646157 h 1839627"/>
                      <a:gd name="connsiteX16" fmla="*/ 1371600 w 1905989"/>
                      <a:gd name="connsiteY16" fmla="*/ 806474 h 1839627"/>
                      <a:gd name="connsiteX17" fmla="*/ 1448789 w 1905989"/>
                      <a:gd name="connsiteY17" fmla="*/ 960853 h 1839627"/>
                      <a:gd name="connsiteX18" fmla="*/ 1537854 w 1905989"/>
                      <a:gd name="connsiteY18" fmla="*/ 1085544 h 1839627"/>
                      <a:gd name="connsiteX19" fmla="*/ 1644732 w 1905989"/>
                      <a:gd name="connsiteY19" fmla="*/ 1222110 h 1839627"/>
                      <a:gd name="connsiteX20" fmla="*/ 1715984 w 1905989"/>
                      <a:gd name="connsiteY20" fmla="*/ 1323051 h 1839627"/>
                      <a:gd name="connsiteX21" fmla="*/ 1799112 w 1905989"/>
                      <a:gd name="connsiteY21" fmla="*/ 1465554 h 1839627"/>
                      <a:gd name="connsiteX22" fmla="*/ 1846613 w 1905989"/>
                      <a:gd name="connsiteY22" fmla="*/ 1631809 h 1839627"/>
                      <a:gd name="connsiteX23" fmla="*/ 1905989 w 1905989"/>
                      <a:gd name="connsiteY23" fmla="*/ 1839627 h 1839627"/>
                      <a:gd name="connsiteX0" fmla="*/ 0 w 1846613"/>
                      <a:gd name="connsiteY0" fmla="*/ 456152 h 1631809"/>
                      <a:gd name="connsiteX1" fmla="*/ 41563 w 1846613"/>
                      <a:gd name="connsiteY1" fmla="*/ 378962 h 1631809"/>
                      <a:gd name="connsiteX2" fmla="*/ 118753 w 1846613"/>
                      <a:gd name="connsiteY2" fmla="*/ 361149 h 1631809"/>
                      <a:gd name="connsiteX3" fmla="*/ 213756 w 1846613"/>
                      <a:gd name="connsiteY3" fmla="*/ 319586 h 1631809"/>
                      <a:gd name="connsiteX4" fmla="*/ 267195 w 1846613"/>
                      <a:gd name="connsiteY4" fmla="*/ 260209 h 1631809"/>
                      <a:gd name="connsiteX5" fmla="*/ 326571 w 1846613"/>
                      <a:gd name="connsiteY5" fmla="*/ 171144 h 1631809"/>
                      <a:gd name="connsiteX6" fmla="*/ 374073 w 1846613"/>
                      <a:gd name="connsiteY6" fmla="*/ 105830 h 1631809"/>
                      <a:gd name="connsiteX7" fmla="*/ 427512 w 1846613"/>
                      <a:gd name="connsiteY7" fmla="*/ 34578 h 1631809"/>
                      <a:gd name="connsiteX8" fmla="*/ 540327 w 1846613"/>
                      <a:gd name="connsiteY8" fmla="*/ 10827 h 1631809"/>
                      <a:gd name="connsiteX9" fmla="*/ 653143 w 1846613"/>
                      <a:gd name="connsiteY9" fmla="*/ 4889 h 1631809"/>
                      <a:gd name="connsiteX10" fmla="*/ 890649 w 1846613"/>
                      <a:gd name="connsiteY10" fmla="*/ 82079 h 1631809"/>
                      <a:gd name="connsiteX11" fmla="*/ 1003465 w 1846613"/>
                      <a:gd name="connsiteY11" fmla="*/ 177082 h 1631809"/>
                      <a:gd name="connsiteX12" fmla="*/ 1110343 w 1846613"/>
                      <a:gd name="connsiteY12" fmla="*/ 307710 h 1631809"/>
                      <a:gd name="connsiteX13" fmla="*/ 1205345 w 1846613"/>
                      <a:gd name="connsiteY13" fmla="*/ 426464 h 1631809"/>
                      <a:gd name="connsiteX14" fmla="*/ 1252847 w 1846613"/>
                      <a:gd name="connsiteY14" fmla="*/ 557092 h 1631809"/>
                      <a:gd name="connsiteX15" fmla="*/ 1312223 w 1846613"/>
                      <a:gd name="connsiteY15" fmla="*/ 646157 h 1631809"/>
                      <a:gd name="connsiteX16" fmla="*/ 1371600 w 1846613"/>
                      <a:gd name="connsiteY16" fmla="*/ 806474 h 1631809"/>
                      <a:gd name="connsiteX17" fmla="*/ 1448789 w 1846613"/>
                      <a:gd name="connsiteY17" fmla="*/ 960853 h 1631809"/>
                      <a:gd name="connsiteX18" fmla="*/ 1537854 w 1846613"/>
                      <a:gd name="connsiteY18" fmla="*/ 1085544 h 1631809"/>
                      <a:gd name="connsiteX19" fmla="*/ 1644732 w 1846613"/>
                      <a:gd name="connsiteY19" fmla="*/ 1222110 h 1631809"/>
                      <a:gd name="connsiteX20" fmla="*/ 1715984 w 1846613"/>
                      <a:gd name="connsiteY20" fmla="*/ 1323051 h 1631809"/>
                      <a:gd name="connsiteX21" fmla="*/ 1799112 w 1846613"/>
                      <a:gd name="connsiteY21" fmla="*/ 1465554 h 1631809"/>
                      <a:gd name="connsiteX22" fmla="*/ 1846613 w 1846613"/>
                      <a:gd name="connsiteY22" fmla="*/ 1631809 h 1631809"/>
                      <a:gd name="connsiteX0" fmla="*/ 0 w 1799112"/>
                      <a:gd name="connsiteY0" fmla="*/ 456152 h 1465554"/>
                      <a:gd name="connsiteX1" fmla="*/ 41563 w 1799112"/>
                      <a:gd name="connsiteY1" fmla="*/ 378962 h 1465554"/>
                      <a:gd name="connsiteX2" fmla="*/ 118753 w 1799112"/>
                      <a:gd name="connsiteY2" fmla="*/ 361149 h 1465554"/>
                      <a:gd name="connsiteX3" fmla="*/ 213756 w 1799112"/>
                      <a:gd name="connsiteY3" fmla="*/ 319586 h 1465554"/>
                      <a:gd name="connsiteX4" fmla="*/ 267195 w 1799112"/>
                      <a:gd name="connsiteY4" fmla="*/ 260209 h 1465554"/>
                      <a:gd name="connsiteX5" fmla="*/ 326571 w 1799112"/>
                      <a:gd name="connsiteY5" fmla="*/ 171144 h 1465554"/>
                      <a:gd name="connsiteX6" fmla="*/ 374073 w 1799112"/>
                      <a:gd name="connsiteY6" fmla="*/ 105830 h 1465554"/>
                      <a:gd name="connsiteX7" fmla="*/ 427512 w 1799112"/>
                      <a:gd name="connsiteY7" fmla="*/ 34578 h 1465554"/>
                      <a:gd name="connsiteX8" fmla="*/ 540327 w 1799112"/>
                      <a:gd name="connsiteY8" fmla="*/ 10827 h 1465554"/>
                      <a:gd name="connsiteX9" fmla="*/ 653143 w 1799112"/>
                      <a:gd name="connsiteY9" fmla="*/ 4889 h 1465554"/>
                      <a:gd name="connsiteX10" fmla="*/ 890649 w 1799112"/>
                      <a:gd name="connsiteY10" fmla="*/ 82079 h 1465554"/>
                      <a:gd name="connsiteX11" fmla="*/ 1003465 w 1799112"/>
                      <a:gd name="connsiteY11" fmla="*/ 177082 h 1465554"/>
                      <a:gd name="connsiteX12" fmla="*/ 1110343 w 1799112"/>
                      <a:gd name="connsiteY12" fmla="*/ 307710 h 1465554"/>
                      <a:gd name="connsiteX13" fmla="*/ 1205345 w 1799112"/>
                      <a:gd name="connsiteY13" fmla="*/ 426464 h 1465554"/>
                      <a:gd name="connsiteX14" fmla="*/ 1252847 w 1799112"/>
                      <a:gd name="connsiteY14" fmla="*/ 557092 h 1465554"/>
                      <a:gd name="connsiteX15" fmla="*/ 1312223 w 1799112"/>
                      <a:gd name="connsiteY15" fmla="*/ 646157 h 1465554"/>
                      <a:gd name="connsiteX16" fmla="*/ 1371600 w 1799112"/>
                      <a:gd name="connsiteY16" fmla="*/ 806474 h 1465554"/>
                      <a:gd name="connsiteX17" fmla="*/ 1448789 w 1799112"/>
                      <a:gd name="connsiteY17" fmla="*/ 960853 h 1465554"/>
                      <a:gd name="connsiteX18" fmla="*/ 1537854 w 1799112"/>
                      <a:gd name="connsiteY18" fmla="*/ 1085544 h 1465554"/>
                      <a:gd name="connsiteX19" fmla="*/ 1644732 w 1799112"/>
                      <a:gd name="connsiteY19" fmla="*/ 1222110 h 1465554"/>
                      <a:gd name="connsiteX20" fmla="*/ 1715984 w 1799112"/>
                      <a:gd name="connsiteY20" fmla="*/ 1323051 h 1465554"/>
                      <a:gd name="connsiteX21" fmla="*/ 1799112 w 1799112"/>
                      <a:gd name="connsiteY21" fmla="*/ 1465554 h 1465554"/>
                      <a:gd name="connsiteX0" fmla="*/ 0 w 1715984"/>
                      <a:gd name="connsiteY0" fmla="*/ 456152 h 1323051"/>
                      <a:gd name="connsiteX1" fmla="*/ 41563 w 1715984"/>
                      <a:gd name="connsiteY1" fmla="*/ 378962 h 1323051"/>
                      <a:gd name="connsiteX2" fmla="*/ 118753 w 1715984"/>
                      <a:gd name="connsiteY2" fmla="*/ 361149 h 1323051"/>
                      <a:gd name="connsiteX3" fmla="*/ 213756 w 1715984"/>
                      <a:gd name="connsiteY3" fmla="*/ 319586 h 1323051"/>
                      <a:gd name="connsiteX4" fmla="*/ 267195 w 1715984"/>
                      <a:gd name="connsiteY4" fmla="*/ 260209 h 1323051"/>
                      <a:gd name="connsiteX5" fmla="*/ 326571 w 1715984"/>
                      <a:gd name="connsiteY5" fmla="*/ 171144 h 1323051"/>
                      <a:gd name="connsiteX6" fmla="*/ 374073 w 1715984"/>
                      <a:gd name="connsiteY6" fmla="*/ 105830 h 1323051"/>
                      <a:gd name="connsiteX7" fmla="*/ 427512 w 1715984"/>
                      <a:gd name="connsiteY7" fmla="*/ 34578 h 1323051"/>
                      <a:gd name="connsiteX8" fmla="*/ 540327 w 1715984"/>
                      <a:gd name="connsiteY8" fmla="*/ 10827 h 1323051"/>
                      <a:gd name="connsiteX9" fmla="*/ 653143 w 1715984"/>
                      <a:gd name="connsiteY9" fmla="*/ 4889 h 1323051"/>
                      <a:gd name="connsiteX10" fmla="*/ 890649 w 1715984"/>
                      <a:gd name="connsiteY10" fmla="*/ 82079 h 1323051"/>
                      <a:gd name="connsiteX11" fmla="*/ 1003465 w 1715984"/>
                      <a:gd name="connsiteY11" fmla="*/ 177082 h 1323051"/>
                      <a:gd name="connsiteX12" fmla="*/ 1110343 w 1715984"/>
                      <a:gd name="connsiteY12" fmla="*/ 307710 h 1323051"/>
                      <a:gd name="connsiteX13" fmla="*/ 1205345 w 1715984"/>
                      <a:gd name="connsiteY13" fmla="*/ 426464 h 1323051"/>
                      <a:gd name="connsiteX14" fmla="*/ 1252847 w 1715984"/>
                      <a:gd name="connsiteY14" fmla="*/ 557092 h 1323051"/>
                      <a:gd name="connsiteX15" fmla="*/ 1312223 w 1715984"/>
                      <a:gd name="connsiteY15" fmla="*/ 646157 h 1323051"/>
                      <a:gd name="connsiteX16" fmla="*/ 1371600 w 1715984"/>
                      <a:gd name="connsiteY16" fmla="*/ 806474 h 1323051"/>
                      <a:gd name="connsiteX17" fmla="*/ 1448789 w 1715984"/>
                      <a:gd name="connsiteY17" fmla="*/ 960853 h 1323051"/>
                      <a:gd name="connsiteX18" fmla="*/ 1537854 w 1715984"/>
                      <a:gd name="connsiteY18" fmla="*/ 1085544 h 1323051"/>
                      <a:gd name="connsiteX19" fmla="*/ 1644732 w 1715984"/>
                      <a:gd name="connsiteY19" fmla="*/ 1222110 h 1323051"/>
                      <a:gd name="connsiteX20" fmla="*/ 1715984 w 1715984"/>
                      <a:gd name="connsiteY20" fmla="*/ 1323051 h 1323051"/>
                      <a:gd name="connsiteX0" fmla="*/ 0 w 1644732"/>
                      <a:gd name="connsiteY0" fmla="*/ 456152 h 1222110"/>
                      <a:gd name="connsiteX1" fmla="*/ 41563 w 1644732"/>
                      <a:gd name="connsiteY1" fmla="*/ 378962 h 1222110"/>
                      <a:gd name="connsiteX2" fmla="*/ 118753 w 1644732"/>
                      <a:gd name="connsiteY2" fmla="*/ 361149 h 1222110"/>
                      <a:gd name="connsiteX3" fmla="*/ 213756 w 1644732"/>
                      <a:gd name="connsiteY3" fmla="*/ 319586 h 1222110"/>
                      <a:gd name="connsiteX4" fmla="*/ 267195 w 1644732"/>
                      <a:gd name="connsiteY4" fmla="*/ 260209 h 1222110"/>
                      <a:gd name="connsiteX5" fmla="*/ 326571 w 1644732"/>
                      <a:gd name="connsiteY5" fmla="*/ 171144 h 1222110"/>
                      <a:gd name="connsiteX6" fmla="*/ 374073 w 1644732"/>
                      <a:gd name="connsiteY6" fmla="*/ 105830 h 1222110"/>
                      <a:gd name="connsiteX7" fmla="*/ 427512 w 1644732"/>
                      <a:gd name="connsiteY7" fmla="*/ 34578 h 1222110"/>
                      <a:gd name="connsiteX8" fmla="*/ 540327 w 1644732"/>
                      <a:gd name="connsiteY8" fmla="*/ 10827 h 1222110"/>
                      <a:gd name="connsiteX9" fmla="*/ 653143 w 1644732"/>
                      <a:gd name="connsiteY9" fmla="*/ 4889 h 1222110"/>
                      <a:gd name="connsiteX10" fmla="*/ 890649 w 1644732"/>
                      <a:gd name="connsiteY10" fmla="*/ 82079 h 1222110"/>
                      <a:gd name="connsiteX11" fmla="*/ 1003465 w 1644732"/>
                      <a:gd name="connsiteY11" fmla="*/ 177082 h 1222110"/>
                      <a:gd name="connsiteX12" fmla="*/ 1110343 w 1644732"/>
                      <a:gd name="connsiteY12" fmla="*/ 307710 h 1222110"/>
                      <a:gd name="connsiteX13" fmla="*/ 1205345 w 1644732"/>
                      <a:gd name="connsiteY13" fmla="*/ 426464 h 1222110"/>
                      <a:gd name="connsiteX14" fmla="*/ 1252847 w 1644732"/>
                      <a:gd name="connsiteY14" fmla="*/ 557092 h 1222110"/>
                      <a:gd name="connsiteX15" fmla="*/ 1312223 w 1644732"/>
                      <a:gd name="connsiteY15" fmla="*/ 646157 h 1222110"/>
                      <a:gd name="connsiteX16" fmla="*/ 1371600 w 1644732"/>
                      <a:gd name="connsiteY16" fmla="*/ 806474 h 1222110"/>
                      <a:gd name="connsiteX17" fmla="*/ 1448789 w 1644732"/>
                      <a:gd name="connsiteY17" fmla="*/ 960853 h 1222110"/>
                      <a:gd name="connsiteX18" fmla="*/ 1537854 w 1644732"/>
                      <a:gd name="connsiteY18" fmla="*/ 1085544 h 1222110"/>
                      <a:gd name="connsiteX19" fmla="*/ 1644732 w 1644732"/>
                      <a:gd name="connsiteY19" fmla="*/ 1222110 h 1222110"/>
                      <a:gd name="connsiteX0" fmla="*/ 0 w 1537854"/>
                      <a:gd name="connsiteY0" fmla="*/ 456152 h 1085544"/>
                      <a:gd name="connsiteX1" fmla="*/ 41563 w 1537854"/>
                      <a:gd name="connsiteY1" fmla="*/ 378962 h 1085544"/>
                      <a:gd name="connsiteX2" fmla="*/ 118753 w 1537854"/>
                      <a:gd name="connsiteY2" fmla="*/ 361149 h 1085544"/>
                      <a:gd name="connsiteX3" fmla="*/ 213756 w 1537854"/>
                      <a:gd name="connsiteY3" fmla="*/ 319586 h 1085544"/>
                      <a:gd name="connsiteX4" fmla="*/ 267195 w 1537854"/>
                      <a:gd name="connsiteY4" fmla="*/ 260209 h 1085544"/>
                      <a:gd name="connsiteX5" fmla="*/ 326571 w 1537854"/>
                      <a:gd name="connsiteY5" fmla="*/ 171144 h 1085544"/>
                      <a:gd name="connsiteX6" fmla="*/ 374073 w 1537854"/>
                      <a:gd name="connsiteY6" fmla="*/ 105830 h 1085544"/>
                      <a:gd name="connsiteX7" fmla="*/ 427512 w 1537854"/>
                      <a:gd name="connsiteY7" fmla="*/ 34578 h 1085544"/>
                      <a:gd name="connsiteX8" fmla="*/ 540327 w 1537854"/>
                      <a:gd name="connsiteY8" fmla="*/ 10827 h 1085544"/>
                      <a:gd name="connsiteX9" fmla="*/ 653143 w 1537854"/>
                      <a:gd name="connsiteY9" fmla="*/ 4889 h 1085544"/>
                      <a:gd name="connsiteX10" fmla="*/ 890649 w 1537854"/>
                      <a:gd name="connsiteY10" fmla="*/ 82079 h 1085544"/>
                      <a:gd name="connsiteX11" fmla="*/ 1003465 w 1537854"/>
                      <a:gd name="connsiteY11" fmla="*/ 177082 h 1085544"/>
                      <a:gd name="connsiteX12" fmla="*/ 1110343 w 1537854"/>
                      <a:gd name="connsiteY12" fmla="*/ 307710 h 1085544"/>
                      <a:gd name="connsiteX13" fmla="*/ 1205345 w 1537854"/>
                      <a:gd name="connsiteY13" fmla="*/ 426464 h 1085544"/>
                      <a:gd name="connsiteX14" fmla="*/ 1252847 w 1537854"/>
                      <a:gd name="connsiteY14" fmla="*/ 557092 h 1085544"/>
                      <a:gd name="connsiteX15" fmla="*/ 1312223 w 1537854"/>
                      <a:gd name="connsiteY15" fmla="*/ 646157 h 1085544"/>
                      <a:gd name="connsiteX16" fmla="*/ 1371600 w 1537854"/>
                      <a:gd name="connsiteY16" fmla="*/ 806474 h 1085544"/>
                      <a:gd name="connsiteX17" fmla="*/ 1448789 w 1537854"/>
                      <a:gd name="connsiteY17" fmla="*/ 960853 h 1085544"/>
                      <a:gd name="connsiteX18" fmla="*/ 1537854 w 1537854"/>
                      <a:gd name="connsiteY18" fmla="*/ 1085544 h 1085544"/>
                      <a:gd name="connsiteX0" fmla="*/ 0 w 1448789"/>
                      <a:gd name="connsiteY0" fmla="*/ 456152 h 960853"/>
                      <a:gd name="connsiteX1" fmla="*/ 41563 w 1448789"/>
                      <a:gd name="connsiteY1" fmla="*/ 378962 h 960853"/>
                      <a:gd name="connsiteX2" fmla="*/ 118753 w 1448789"/>
                      <a:gd name="connsiteY2" fmla="*/ 361149 h 960853"/>
                      <a:gd name="connsiteX3" fmla="*/ 213756 w 1448789"/>
                      <a:gd name="connsiteY3" fmla="*/ 319586 h 960853"/>
                      <a:gd name="connsiteX4" fmla="*/ 267195 w 1448789"/>
                      <a:gd name="connsiteY4" fmla="*/ 260209 h 960853"/>
                      <a:gd name="connsiteX5" fmla="*/ 326571 w 1448789"/>
                      <a:gd name="connsiteY5" fmla="*/ 171144 h 960853"/>
                      <a:gd name="connsiteX6" fmla="*/ 374073 w 1448789"/>
                      <a:gd name="connsiteY6" fmla="*/ 105830 h 960853"/>
                      <a:gd name="connsiteX7" fmla="*/ 427512 w 1448789"/>
                      <a:gd name="connsiteY7" fmla="*/ 34578 h 960853"/>
                      <a:gd name="connsiteX8" fmla="*/ 540327 w 1448789"/>
                      <a:gd name="connsiteY8" fmla="*/ 10827 h 960853"/>
                      <a:gd name="connsiteX9" fmla="*/ 653143 w 1448789"/>
                      <a:gd name="connsiteY9" fmla="*/ 4889 h 960853"/>
                      <a:gd name="connsiteX10" fmla="*/ 890649 w 1448789"/>
                      <a:gd name="connsiteY10" fmla="*/ 82079 h 960853"/>
                      <a:gd name="connsiteX11" fmla="*/ 1003465 w 1448789"/>
                      <a:gd name="connsiteY11" fmla="*/ 177082 h 960853"/>
                      <a:gd name="connsiteX12" fmla="*/ 1110343 w 1448789"/>
                      <a:gd name="connsiteY12" fmla="*/ 307710 h 960853"/>
                      <a:gd name="connsiteX13" fmla="*/ 1205345 w 1448789"/>
                      <a:gd name="connsiteY13" fmla="*/ 426464 h 960853"/>
                      <a:gd name="connsiteX14" fmla="*/ 1252847 w 1448789"/>
                      <a:gd name="connsiteY14" fmla="*/ 557092 h 960853"/>
                      <a:gd name="connsiteX15" fmla="*/ 1312223 w 1448789"/>
                      <a:gd name="connsiteY15" fmla="*/ 646157 h 960853"/>
                      <a:gd name="connsiteX16" fmla="*/ 1371600 w 1448789"/>
                      <a:gd name="connsiteY16" fmla="*/ 806474 h 960853"/>
                      <a:gd name="connsiteX17" fmla="*/ 1448789 w 1448789"/>
                      <a:gd name="connsiteY17" fmla="*/ 960853 h 960853"/>
                      <a:gd name="connsiteX0" fmla="*/ 0 w 1371600"/>
                      <a:gd name="connsiteY0" fmla="*/ 456152 h 806474"/>
                      <a:gd name="connsiteX1" fmla="*/ 41563 w 1371600"/>
                      <a:gd name="connsiteY1" fmla="*/ 378962 h 806474"/>
                      <a:gd name="connsiteX2" fmla="*/ 118753 w 1371600"/>
                      <a:gd name="connsiteY2" fmla="*/ 361149 h 806474"/>
                      <a:gd name="connsiteX3" fmla="*/ 213756 w 1371600"/>
                      <a:gd name="connsiteY3" fmla="*/ 319586 h 806474"/>
                      <a:gd name="connsiteX4" fmla="*/ 267195 w 1371600"/>
                      <a:gd name="connsiteY4" fmla="*/ 260209 h 806474"/>
                      <a:gd name="connsiteX5" fmla="*/ 326571 w 1371600"/>
                      <a:gd name="connsiteY5" fmla="*/ 171144 h 806474"/>
                      <a:gd name="connsiteX6" fmla="*/ 374073 w 1371600"/>
                      <a:gd name="connsiteY6" fmla="*/ 105830 h 806474"/>
                      <a:gd name="connsiteX7" fmla="*/ 427512 w 1371600"/>
                      <a:gd name="connsiteY7" fmla="*/ 34578 h 806474"/>
                      <a:gd name="connsiteX8" fmla="*/ 540327 w 1371600"/>
                      <a:gd name="connsiteY8" fmla="*/ 10827 h 806474"/>
                      <a:gd name="connsiteX9" fmla="*/ 653143 w 1371600"/>
                      <a:gd name="connsiteY9" fmla="*/ 4889 h 806474"/>
                      <a:gd name="connsiteX10" fmla="*/ 890649 w 1371600"/>
                      <a:gd name="connsiteY10" fmla="*/ 82079 h 806474"/>
                      <a:gd name="connsiteX11" fmla="*/ 1003465 w 1371600"/>
                      <a:gd name="connsiteY11" fmla="*/ 177082 h 806474"/>
                      <a:gd name="connsiteX12" fmla="*/ 1110343 w 1371600"/>
                      <a:gd name="connsiteY12" fmla="*/ 307710 h 806474"/>
                      <a:gd name="connsiteX13" fmla="*/ 1205345 w 1371600"/>
                      <a:gd name="connsiteY13" fmla="*/ 426464 h 806474"/>
                      <a:gd name="connsiteX14" fmla="*/ 1252847 w 1371600"/>
                      <a:gd name="connsiteY14" fmla="*/ 557092 h 806474"/>
                      <a:gd name="connsiteX15" fmla="*/ 1312223 w 1371600"/>
                      <a:gd name="connsiteY15" fmla="*/ 646157 h 806474"/>
                      <a:gd name="connsiteX16" fmla="*/ 1371600 w 1371600"/>
                      <a:gd name="connsiteY16" fmla="*/ 806474 h 806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71600" h="806474">
                        <a:moveTo>
                          <a:pt x="0" y="456152"/>
                        </a:moveTo>
                        <a:cubicBezTo>
                          <a:pt x="10885" y="425474"/>
                          <a:pt x="21771" y="394796"/>
                          <a:pt x="41563" y="378962"/>
                        </a:cubicBezTo>
                        <a:cubicBezTo>
                          <a:pt x="61355" y="363128"/>
                          <a:pt x="90054" y="371045"/>
                          <a:pt x="118753" y="361149"/>
                        </a:cubicBezTo>
                        <a:cubicBezTo>
                          <a:pt x="147452" y="351253"/>
                          <a:pt x="189016" y="336409"/>
                          <a:pt x="213756" y="319586"/>
                        </a:cubicBezTo>
                        <a:cubicBezTo>
                          <a:pt x="238496" y="302763"/>
                          <a:pt x="248393" y="284949"/>
                          <a:pt x="267195" y="260209"/>
                        </a:cubicBezTo>
                        <a:cubicBezTo>
                          <a:pt x="285997" y="235469"/>
                          <a:pt x="308758" y="196874"/>
                          <a:pt x="326571" y="171144"/>
                        </a:cubicBezTo>
                        <a:cubicBezTo>
                          <a:pt x="344384" y="145414"/>
                          <a:pt x="357249" y="128591"/>
                          <a:pt x="374073" y="105830"/>
                        </a:cubicBezTo>
                        <a:cubicBezTo>
                          <a:pt x="390897" y="83069"/>
                          <a:pt x="399803" y="50412"/>
                          <a:pt x="427512" y="34578"/>
                        </a:cubicBezTo>
                        <a:cubicBezTo>
                          <a:pt x="455221" y="18744"/>
                          <a:pt x="502722" y="15775"/>
                          <a:pt x="540327" y="10827"/>
                        </a:cubicBezTo>
                        <a:cubicBezTo>
                          <a:pt x="577932" y="5879"/>
                          <a:pt x="594756" y="-6986"/>
                          <a:pt x="653143" y="4889"/>
                        </a:cubicBezTo>
                        <a:cubicBezTo>
                          <a:pt x="711530" y="16764"/>
                          <a:pt x="832262" y="53380"/>
                          <a:pt x="890649" y="82079"/>
                        </a:cubicBezTo>
                        <a:cubicBezTo>
                          <a:pt x="949036" y="110778"/>
                          <a:pt x="966849" y="139477"/>
                          <a:pt x="1003465" y="177082"/>
                        </a:cubicBezTo>
                        <a:cubicBezTo>
                          <a:pt x="1040081" y="214687"/>
                          <a:pt x="1076696" y="266147"/>
                          <a:pt x="1110343" y="307710"/>
                        </a:cubicBezTo>
                        <a:cubicBezTo>
                          <a:pt x="1143990" y="349273"/>
                          <a:pt x="1181594" y="384900"/>
                          <a:pt x="1205345" y="426464"/>
                        </a:cubicBezTo>
                        <a:cubicBezTo>
                          <a:pt x="1229096" y="468028"/>
                          <a:pt x="1235034" y="520477"/>
                          <a:pt x="1252847" y="557092"/>
                        </a:cubicBezTo>
                        <a:cubicBezTo>
                          <a:pt x="1270660" y="593707"/>
                          <a:pt x="1292431" y="604593"/>
                          <a:pt x="1312223" y="646157"/>
                        </a:cubicBezTo>
                        <a:cubicBezTo>
                          <a:pt x="1332015" y="687721"/>
                          <a:pt x="1348839" y="754025"/>
                          <a:pt x="1371600" y="806474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4" name="Volný tvar 33"/>
                  <p:cNvSpPr/>
                  <p:nvPr/>
                </p:nvSpPr>
                <p:spPr>
                  <a:xfrm>
                    <a:off x="652472" y="9940"/>
                    <a:ext cx="690553" cy="920839"/>
                  </a:xfrm>
                  <a:custGeom>
                    <a:avLst/>
                    <a:gdLst>
                      <a:gd name="connsiteX0" fmla="*/ 653143 w 1354534"/>
                      <a:gd name="connsiteY0" fmla="*/ 0 h 1847019"/>
                      <a:gd name="connsiteX1" fmla="*/ 807522 w 1354534"/>
                      <a:gd name="connsiteY1" fmla="*/ 142504 h 1847019"/>
                      <a:gd name="connsiteX2" fmla="*/ 902525 w 1354534"/>
                      <a:gd name="connsiteY2" fmla="*/ 279070 h 1847019"/>
                      <a:gd name="connsiteX3" fmla="*/ 955964 w 1354534"/>
                      <a:gd name="connsiteY3" fmla="*/ 391886 h 1847019"/>
                      <a:gd name="connsiteX4" fmla="*/ 944088 w 1354534"/>
                      <a:gd name="connsiteY4" fmla="*/ 540327 h 1847019"/>
                      <a:gd name="connsiteX5" fmla="*/ 979714 w 1354534"/>
                      <a:gd name="connsiteY5" fmla="*/ 623455 h 1847019"/>
                      <a:gd name="connsiteX6" fmla="*/ 1128156 w 1354534"/>
                      <a:gd name="connsiteY6" fmla="*/ 760021 h 1847019"/>
                      <a:gd name="connsiteX7" fmla="*/ 1330036 w 1354534"/>
                      <a:gd name="connsiteY7" fmla="*/ 920338 h 1847019"/>
                      <a:gd name="connsiteX8" fmla="*/ 1330036 w 1354534"/>
                      <a:gd name="connsiteY8" fmla="*/ 955964 h 1847019"/>
                      <a:gd name="connsiteX9" fmla="*/ 1140031 w 1354534"/>
                      <a:gd name="connsiteY9" fmla="*/ 1157844 h 1847019"/>
                      <a:gd name="connsiteX10" fmla="*/ 967839 w 1354534"/>
                      <a:gd name="connsiteY10" fmla="*/ 1335974 h 1847019"/>
                      <a:gd name="connsiteX11" fmla="*/ 955964 w 1354534"/>
                      <a:gd name="connsiteY11" fmla="*/ 1359725 h 1847019"/>
                      <a:gd name="connsiteX12" fmla="*/ 890649 w 1354534"/>
                      <a:gd name="connsiteY12" fmla="*/ 1383475 h 1847019"/>
                      <a:gd name="connsiteX13" fmla="*/ 736270 w 1354534"/>
                      <a:gd name="connsiteY13" fmla="*/ 1395351 h 1847019"/>
                      <a:gd name="connsiteX14" fmla="*/ 682831 w 1354534"/>
                      <a:gd name="connsiteY14" fmla="*/ 1401288 h 1847019"/>
                      <a:gd name="connsiteX15" fmla="*/ 617517 w 1354534"/>
                      <a:gd name="connsiteY15" fmla="*/ 1454727 h 1847019"/>
                      <a:gd name="connsiteX16" fmla="*/ 564078 w 1354534"/>
                      <a:gd name="connsiteY16" fmla="*/ 1597231 h 1847019"/>
                      <a:gd name="connsiteX17" fmla="*/ 546265 w 1354534"/>
                      <a:gd name="connsiteY17" fmla="*/ 1692234 h 1847019"/>
                      <a:gd name="connsiteX18" fmla="*/ 540327 w 1354534"/>
                      <a:gd name="connsiteY18" fmla="*/ 1769423 h 1847019"/>
                      <a:gd name="connsiteX19" fmla="*/ 445325 w 1354534"/>
                      <a:gd name="connsiteY19" fmla="*/ 1822862 h 1847019"/>
                      <a:gd name="connsiteX20" fmla="*/ 380010 w 1354534"/>
                      <a:gd name="connsiteY20" fmla="*/ 1846613 h 1847019"/>
                      <a:gd name="connsiteX21" fmla="*/ 273133 w 1354534"/>
                      <a:gd name="connsiteY21" fmla="*/ 1805049 h 1847019"/>
                      <a:gd name="connsiteX22" fmla="*/ 213756 w 1354534"/>
                      <a:gd name="connsiteY22" fmla="*/ 1751610 h 1847019"/>
                      <a:gd name="connsiteX23" fmla="*/ 124691 w 1354534"/>
                      <a:gd name="connsiteY23" fmla="*/ 1739735 h 1847019"/>
                      <a:gd name="connsiteX24" fmla="*/ 77190 w 1354534"/>
                      <a:gd name="connsiteY24" fmla="*/ 1745673 h 1847019"/>
                      <a:gd name="connsiteX25" fmla="*/ 0 w 1354534"/>
                      <a:gd name="connsiteY25" fmla="*/ 1769423 h 1847019"/>
                      <a:gd name="connsiteX0" fmla="*/ 653143 w 1354534"/>
                      <a:gd name="connsiteY0" fmla="*/ 0 h 1847019"/>
                      <a:gd name="connsiteX1" fmla="*/ 807522 w 1354534"/>
                      <a:gd name="connsiteY1" fmla="*/ 142504 h 1847019"/>
                      <a:gd name="connsiteX2" fmla="*/ 902525 w 1354534"/>
                      <a:gd name="connsiteY2" fmla="*/ 279070 h 1847019"/>
                      <a:gd name="connsiteX3" fmla="*/ 955964 w 1354534"/>
                      <a:gd name="connsiteY3" fmla="*/ 391886 h 1847019"/>
                      <a:gd name="connsiteX4" fmla="*/ 944088 w 1354534"/>
                      <a:gd name="connsiteY4" fmla="*/ 540327 h 1847019"/>
                      <a:gd name="connsiteX5" fmla="*/ 979714 w 1354534"/>
                      <a:gd name="connsiteY5" fmla="*/ 623455 h 1847019"/>
                      <a:gd name="connsiteX6" fmla="*/ 1128156 w 1354534"/>
                      <a:gd name="connsiteY6" fmla="*/ 760021 h 1847019"/>
                      <a:gd name="connsiteX7" fmla="*/ 1330036 w 1354534"/>
                      <a:gd name="connsiteY7" fmla="*/ 920338 h 1847019"/>
                      <a:gd name="connsiteX8" fmla="*/ 1330036 w 1354534"/>
                      <a:gd name="connsiteY8" fmla="*/ 955964 h 1847019"/>
                      <a:gd name="connsiteX9" fmla="*/ 1140031 w 1354534"/>
                      <a:gd name="connsiteY9" fmla="*/ 1157844 h 1847019"/>
                      <a:gd name="connsiteX10" fmla="*/ 967839 w 1354534"/>
                      <a:gd name="connsiteY10" fmla="*/ 1335974 h 1847019"/>
                      <a:gd name="connsiteX11" fmla="*/ 955964 w 1354534"/>
                      <a:gd name="connsiteY11" fmla="*/ 1359725 h 1847019"/>
                      <a:gd name="connsiteX12" fmla="*/ 890649 w 1354534"/>
                      <a:gd name="connsiteY12" fmla="*/ 1383475 h 1847019"/>
                      <a:gd name="connsiteX13" fmla="*/ 736270 w 1354534"/>
                      <a:gd name="connsiteY13" fmla="*/ 1395351 h 1847019"/>
                      <a:gd name="connsiteX14" fmla="*/ 682831 w 1354534"/>
                      <a:gd name="connsiteY14" fmla="*/ 1401288 h 1847019"/>
                      <a:gd name="connsiteX15" fmla="*/ 617517 w 1354534"/>
                      <a:gd name="connsiteY15" fmla="*/ 1454727 h 1847019"/>
                      <a:gd name="connsiteX16" fmla="*/ 564078 w 1354534"/>
                      <a:gd name="connsiteY16" fmla="*/ 1597231 h 1847019"/>
                      <a:gd name="connsiteX17" fmla="*/ 546265 w 1354534"/>
                      <a:gd name="connsiteY17" fmla="*/ 1692234 h 1847019"/>
                      <a:gd name="connsiteX18" fmla="*/ 540327 w 1354534"/>
                      <a:gd name="connsiteY18" fmla="*/ 1769423 h 1847019"/>
                      <a:gd name="connsiteX19" fmla="*/ 445325 w 1354534"/>
                      <a:gd name="connsiteY19" fmla="*/ 1822862 h 1847019"/>
                      <a:gd name="connsiteX20" fmla="*/ 380010 w 1354534"/>
                      <a:gd name="connsiteY20" fmla="*/ 1846613 h 1847019"/>
                      <a:gd name="connsiteX21" fmla="*/ 273133 w 1354534"/>
                      <a:gd name="connsiteY21" fmla="*/ 1805049 h 1847019"/>
                      <a:gd name="connsiteX22" fmla="*/ 213756 w 1354534"/>
                      <a:gd name="connsiteY22" fmla="*/ 1751610 h 1847019"/>
                      <a:gd name="connsiteX23" fmla="*/ 124691 w 1354534"/>
                      <a:gd name="connsiteY23" fmla="*/ 1739735 h 1847019"/>
                      <a:gd name="connsiteX24" fmla="*/ 77190 w 1354534"/>
                      <a:gd name="connsiteY24" fmla="*/ 1745673 h 1847019"/>
                      <a:gd name="connsiteX25" fmla="*/ 0 w 1354534"/>
                      <a:gd name="connsiteY25" fmla="*/ 1769423 h 1847019"/>
                      <a:gd name="connsiteX0" fmla="*/ 575953 w 1277344"/>
                      <a:gd name="connsiteY0" fmla="*/ 0 h 1847019"/>
                      <a:gd name="connsiteX1" fmla="*/ 730332 w 1277344"/>
                      <a:gd name="connsiteY1" fmla="*/ 142504 h 1847019"/>
                      <a:gd name="connsiteX2" fmla="*/ 825335 w 1277344"/>
                      <a:gd name="connsiteY2" fmla="*/ 279070 h 1847019"/>
                      <a:gd name="connsiteX3" fmla="*/ 878774 w 1277344"/>
                      <a:gd name="connsiteY3" fmla="*/ 391886 h 1847019"/>
                      <a:gd name="connsiteX4" fmla="*/ 866898 w 1277344"/>
                      <a:gd name="connsiteY4" fmla="*/ 540327 h 1847019"/>
                      <a:gd name="connsiteX5" fmla="*/ 902524 w 1277344"/>
                      <a:gd name="connsiteY5" fmla="*/ 623455 h 1847019"/>
                      <a:gd name="connsiteX6" fmla="*/ 1050966 w 1277344"/>
                      <a:gd name="connsiteY6" fmla="*/ 760021 h 1847019"/>
                      <a:gd name="connsiteX7" fmla="*/ 1252846 w 1277344"/>
                      <a:gd name="connsiteY7" fmla="*/ 920338 h 1847019"/>
                      <a:gd name="connsiteX8" fmla="*/ 1252846 w 1277344"/>
                      <a:gd name="connsiteY8" fmla="*/ 955964 h 1847019"/>
                      <a:gd name="connsiteX9" fmla="*/ 1062841 w 1277344"/>
                      <a:gd name="connsiteY9" fmla="*/ 1157844 h 1847019"/>
                      <a:gd name="connsiteX10" fmla="*/ 890649 w 1277344"/>
                      <a:gd name="connsiteY10" fmla="*/ 1335974 h 1847019"/>
                      <a:gd name="connsiteX11" fmla="*/ 878774 w 1277344"/>
                      <a:gd name="connsiteY11" fmla="*/ 1359725 h 1847019"/>
                      <a:gd name="connsiteX12" fmla="*/ 813459 w 1277344"/>
                      <a:gd name="connsiteY12" fmla="*/ 1383475 h 1847019"/>
                      <a:gd name="connsiteX13" fmla="*/ 659080 w 1277344"/>
                      <a:gd name="connsiteY13" fmla="*/ 1395351 h 1847019"/>
                      <a:gd name="connsiteX14" fmla="*/ 605641 w 1277344"/>
                      <a:gd name="connsiteY14" fmla="*/ 1401288 h 1847019"/>
                      <a:gd name="connsiteX15" fmla="*/ 540327 w 1277344"/>
                      <a:gd name="connsiteY15" fmla="*/ 1454727 h 1847019"/>
                      <a:gd name="connsiteX16" fmla="*/ 486888 w 1277344"/>
                      <a:gd name="connsiteY16" fmla="*/ 1597231 h 1847019"/>
                      <a:gd name="connsiteX17" fmla="*/ 469075 w 1277344"/>
                      <a:gd name="connsiteY17" fmla="*/ 1692234 h 1847019"/>
                      <a:gd name="connsiteX18" fmla="*/ 463137 w 1277344"/>
                      <a:gd name="connsiteY18" fmla="*/ 1769423 h 1847019"/>
                      <a:gd name="connsiteX19" fmla="*/ 368135 w 1277344"/>
                      <a:gd name="connsiteY19" fmla="*/ 1822862 h 1847019"/>
                      <a:gd name="connsiteX20" fmla="*/ 302820 w 1277344"/>
                      <a:gd name="connsiteY20" fmla="*/ 1846613 h 1847019"/>
                      <a:gd name="connsiteX21" fmla="*/ 195943 w 1277344"/>
                      <a:gd name="connsiteY21" fmla="*/ 1805049 h 1847019"/>
                      <a:gd name="connsiteX22" fmla="*/ 136566 w 1277344"/>
                      <a:gd name="connsiteY22" fmla="*/ 1751610 h 1847019"/>
                      <a:gd name="connsiteX23" fmla="*/ 47501 w 1277344"/>
                      <a:gd name="connsiteY23" fmla="*/ 1739735 h 1847019"/>
                      <a:gd name="connsiteX24" fmla="*/ 0 w 1277344"/>
                      <a:gd name="connsiteY24" fmla="*/ 1745673 h 1847019"/>
                      <a:gd name="connsiteX0" fmla="*/ 528452 w 1229843"/>
                      <a:gd name="connsiteY0" fmla="*/ 0 h 1847019"/>
                      <a:gd name="connsiteX1" fmla="*/ 682831 w 1229843"/>
                      <a:gd name="connsiteY1" fmla="*/ 142504 h 1847019"/>
                      <a:gd name="connsiteX2" fmla="*/ 777834 w 1229843"/>
                      <a:gd name="connsiteY2" fmla="*/ 279070 h 1847019"/>
                      <a:gd name="connsiteX3" fmla="*/ 831273 w 1229843"/>
                      <a:gd name="connsiteY3" fmla="*/ 391886 h 1847019"/>
                      <a:gd name="connsiteX4" fmla="*/ 819397 w 1229843"/>
                      <a:gd name="connsiteY4" fmla="*/ 540327 h 1847019"/>
                      <a:gd name="connsiteX5" fmla="*/ 855023 w 1229843"/>
                      <a:gd name="connsiteY5" fmla="*/ 623455 h 1847019"/>
                      <a:gd name="connsiteX6" fmla="*/ 1003465 w 1229843"/>
                      <a:gd name="connsiteY6" fmla="*/ 760021 h 1847019"/>
                      <a:gd name="connsiteX7" fmla="*/ 1205345 w 1229843"/>
                      <a:gd name="connsiteY7" fmla="*/ 920338 h 1847019"/>
                      <a:gd name="connsiteX8" fmla="*/ 1205345 w 1229843"/>
                      <a:gd name="connsiteY8" fmla="*/ 955964 h 1847019"/>
                      <a:gd name="connsiteX9" fmla="*/ 1015340 w 1229843"/>
                      <a:gd name="connsiteY9" fmla="*/ 1157844 h 1847019"/>
                      <a:gd name="connsiteX10" fmla="*/ 843148 w 1229843"/>
                      <a:gd name="connsiteY10" fmla="*/ 1335974 h 1847019"/>
                      <a:gd name="connsiteX11" fmla="*/ 831273 w 1229843"/>
                      <a:gd name="connsiteY11" fmla="*/ 1359725 h 1847019"/>
                      <a:gd name="connsiteX12" fmla="*/ 765958 w 1229843"/>
                      <a:gd name="connsiteY12" fmla="*/ 1383475 h 1847019"/>
                      <a:gd name="connsiteX13" fmla="*/ 611579 w 1229843"/>
                      <a:gd name="connsiteY13" fmla="*/ 1395351 h 1847019"/>
                      <a:gd name="connsiteX14" fmla="*/ 558140 w 1229843"/>
                      <a:gd name="connsiteY14" fmla="*/ 1401288 h 1847019"/>
                      <a:gd name="connsiteX15" fmla="*/ 492826 w 1229843"/>
                      <a:gd name="connsiteY15" fmla="*/ 1454727 h 1847019"/>
                      <a:gd name="connsiteX16" fmla="*/ 439387 w 1229843"/>
                      <a:gd name="connsiteY16" fmla="*/ 1597231 h 1847019"/>
                      <a:gd name="connsiteX17" fmla="*/ 421574 w 1229843"/>
                      <a:gd name="connsiteY17" fmla="*/ 1692234 h 1847019"/>
                      <a:gd name="connsiteX18" fmla="*/ 415636 w 1229843"/>
                      <a:gd name="connsiteY18" fmla="*/ 1769423 h 1847019"/>
                      <a:gd name="connsiteX19" fmla="*/ 320634 w 1229843"/>
                      <a:gd name="connsiteY19" fmla="*/ 1822862 h 1847019"/>
                      <a:gd name="connsiteX20" fmla="*/ 255319 w 1229843"/>
                      <a:gd name="connsiteY20" fmla="*/ 1846613 h 1847019"/>
                      <a:gd name="connsiteX21" fmla="*/ 148442 w 1229843"/>
                      <a:gd name="connsiteY21" fmla="*/ 1805049 h 1847019"/>
                      <a:gd name="connsiteX22" fmla="*/ 89065 w 1229843"/>
                      <a:gd name="connsiteY22" fmla="*/ 1751610 h 1847019"/>
                      <a:gd name="connsiteX23" fmla="*/ 0 w 1229843"/>
                      <a:gd name="connsiteY23" fmla="*/ 1739735 h 1847019"/>
                      <a:gd name="connsiteX0" fmla="*/ 439387 w 1140778"/>
                      <a:gd name="connsiteY0" fmla="*/ 0 h 1847019"/>
                      <a:gd name="connsiteX1" fmla="*/ 593766 w 1140778"/>
                      <a:gd name="connsiteY1" fmla="*/ 142504 h 1847019"/>
                      <a:gd name="connsiteX2" fmla="*/ 688769 w 1140778"/>
                      <a:gd name="connsiteY2" fmla="*/ 279070 h 1847019"/>
                      <a:gd name="connsiteX3" fmla="*/ 742208 w 1140778"/>
                      <a:gd name="connsiteY3" fmla="*/ 391886 h 1847019"/>
                      <a:gd name="connsiteX4" fmla="*/ 730332 w 1140778"/>
                      <a:gd name="connsiteY4" fmla="*/ 540327 h 1847019"/>
                      <a:gd name="connsiteX5" fmla="*/ 765958 w 1140778"/>
                      <a:gd name="connsiteY5" fmla="*/ 623455 h 1847019"/>
                      <a:gd name="connsiteX6" fmla="*/ 914400 w 1140778"/>
                      <a:gd name="connsiteY6" fmla="*/ 760021 h 1847019"/>
                      <a:gd name="connsiteX7" fmla="*/ 1116280 w 1140778"/>
                      <a:gd name="connsiteY7" fmla="*/ 920338 h 1847019"/>
                      <a:gd name="connsiteX8" fmla="*/ 1116280 w 1140778"/>
                      <a:gd name="connsiteY8" fmla="*/ 955964 h 1847019"/>
                      <a:gd name="connsiteX9" fmla="*/ 926275 w 1140778"/>
                      <a:gd name="connsiteY9" fmla="*/ 1157844 h 1847019"/>
                      <a:gd name="connsiteX10" fmla="*/ 754083 w 1140778"/>
                      <a:gd name="connsiteY10" fmla="*/ 1335974 h 1847019"/>
                      <a:gd name="connsiteX11" fmla="*/ 742208 w 1140778"/>
                      <a:gd name="connsiteY11" fmla="*/ 1359725 h 1847019"/>
                      <a:gd name="connsiteX12" fmla="*/ 676893 w 1140778"/>
                      <a:gd name="connsiteY12" fmla="*/ 1383475 h 1847019"/>
                      <a:gd name="connsiteX13" fmla="*/ 522514 w 1140778"/>
                      <a:gd name="connsiteY13" fmla="*/ 1395351 h 1847019"/>
                      <a:gd name="connsiteX14" fmla="*/ 469075 w 1140778"/>
                      <a:gd name="connsiteY14" fmla="*/ 1401288 h 1847019"/>
                      <a:gd name="connsiteX15" fmla="*/ 403761 w 1140778"/>
                      <a:gd name="connsiteY15" fmla="*/ 1454727 h 1847019"/>
                      <a:gd name="connsiteX16" fmla="*/ 350322 w 1140778"/>
                      <a:gd name="connsiteY16" fmla="*/ 1597231 h 1847019"/>
                      <a:gd name="connsiteX17" fmla="*/ 332509 w 1140778"/>
                      <a:gd name="connsiteY17" fmla="*/ 1692234 h 1847019"/>
                      <a:gd name="connsiteX18" fmla="*/ 326571 w 1140778"/>
                      <a:gd name="connsiteY18" fmla="*/ 1769423 h 1847019"/>
                      <a:gd name="connsiteX19" fmla="*/ 231569 w 1140778"/>
                      <a:gd name="connsiteY19" fmla="*/ 1822862 h 1847019"/>
                      <a:gd name="connsiteX20" fmla="*/ 166254 w 1140778"/>
                      <a:gd name="connsiteY20" fmla="*/ 1846613 h 1847019"/>
                      <a:gd name="connsiteX21" fmla="*/ 59377 w 1140778"/>
                      <a:gd name="connsiteY21" fmla="*/ 1805049 h 1847019"/>
                      <a:gd name="connsiteX22" fmla="*/ 0 w 1140778"/>
                      <a:gd name="connsiteY22" fmla="*/ 1751610 h 1847019"/>
                      <a:gd name="connsiteX0" fmla="*/ 380010 w 1081401"/>
                      <a:gd name="connsiteY0" fmla="*/ 0 h 1847019"/>
                      <a:gd name="connsiteX1" fmla="*/ 534389 w 1081401"/>
                      <a:gd name="connsiteY1" fmla="*/ 142504 h 1847019"/>
                      <a:gd name="connsiteX2" fmla="*/ 629392 w 1081401"/>
                      <a:gd name="connsiteY2" fmla="*/ 279070 h 1847019"/>
                      <a:gd name="connsiteX3" fmla="*/ 682831 w 1081401"/>
                      <a:gd name="connsiteY3" fmla="*/ 391886 h 1847019"/>
                      <a:gd name="connsiteX4" fmla="*/ 670955 w 1081401"/>
                      <a:gd name="connsiteY4" fmla="*/ 540327 h 1847019"/>
                      <a:gd name="connsiteX5" fmla="*/ 706581 w 1081401"/>
                      <a:gd name="connsiteY5" fmla="*/ 623455 h 1847019"/>
                      <a:gd name="connsiteX6" fmla="*/ 855023 w 1081401"/>
                      <a:gd name="connsiteY6" fmla="*/ 760021 h 1847019"/>
                      <a:gd name="connsiteX7" fmla="*/ 1056903 w 1081401"/>
                      <a:gd name="connsiteY7" fmla="*/ 920338 h 1847019"/>
                      <a:gd name="connsiteX8" fmla="*/ 1056903 w 1081401"/>
                      <a:gd name="connsiteY8" fmla="*/ 955964 h 1847019"/>
                      <a:gd name="connsiteX9" fmla="*/ 866898 w 1081401"/>
                      <a:gd name="connsiteY9" fmla="*/ 1157844 h 1847019"/>
                      <a:gd name="connsiteX10" fmla="*/ 694706 w 1081401"/>
                      <a:gd name="connsiteY10" fmla="*/ 1335974 h 1847019"/>
                      <a:gd name="connsiteX11" fmla="*/ 682831 w 1081401"/>
                      <a:gd name="connsiteY11" fmla="*/ 1359725 h 1847019"/>
                      <a:gd name="connsiteX12" fmla="*/ 617516 w 1081401"/>
                      <a:gd name="connsiteY12" fmla="*/ 1383475 h 1847019"/>
                      <a:gd name="connsiteX13" fmla="*/ 463137 w 1081401"/>
                      <a:gd name="connsiteY13" fmla="*/ 1395351 h 1847019"/>
                      <a:gd name="connsiteX14" fmla="*/ 409698 w 1081401"/>
                      <a:gd name="connsiteY14" fmla="*/ 1401288 h 1847019"/>
                      <a:gd name="connsiteX15" fmla="*/ 344384 w 1081401"/>
                      <a:gd name="connsiteY15" fmla="*/ 1454727 h 1847019"/>
                      <a:gd name="connsiteX16" fmla="*/ 290945 w 1081401"/>
                      <a:gd name="connsiteY16" fmla="*/ 1597231 h 1847019"/>
                      <a:gd name="connsiteX17" fmla="*/ 273132 w 1081401"/>
                      <a:gd name="connsiteY17" fmla="*/ 1692234 h 1847019"/>
                      <a:gd name="connsiteX18" fmla="*/ 267194 w 1081401"/>
                      <a:gd name="connsiteY18" fmla="*/ 1769423 h 1847019"/>
                      <a:gd name="connsiteX19" fmla="*/ 172192 w 1081401"/>
                      <a:gd name="connsiteY19" fmla="*/ 1822862 h 1847019"/>
                      <a:gd name="connsiteX20" fmla="*/ 106877 w 1081401"/>
                      <a:gd name="connsiteY20" fmla="*/ 1846613 h 1847019"/>
                      <a:gd name="connsiteX21" fmla="*/ 0 w 1081401"/>
                      <a:gd name="connsiteY21" fmla="*/ 1805049 h 1847019"/>
                      <a:gd name="connsiteX0" fmla="*/ 273133 w 974524"/>
                      <a:gd name="connsiteY0" fmla="*/ 0 h 1847019"/>
                      <a:gd name="connsiteX1" fmla="*/ 427512 w 974524"/>
                      <a:gd name="connsiteY1" fmla="*/ 142504 h 1847019"/>
                      <a:gd name="connsiteX2" fmla="*/ 522515 w 974524"/>
                      <a:gd name="connsiteY2" fmla="*/ 279070 h 1847019"/>
                      <a:gd name="connsiteX3" fmla="*/ 575954 w 974524"/>
                      <a:gd name="connsiteY3" fmla="*/ 391886 h 1847019"/>
                      <a:gd name="connsiteX4" fmla="*/ 564078 w 974524"/>
                      <a:gd name="connsiteY4" fmla="*/ 540327 h 1847019"/>
                      <a:gd name="connsiteX5" fmla="*/ 599704 w 974524"/>
                      <a:gd name="connsiteY5" fmla="*/ 623455 h 1847019"/>
                      <a:gd name="connsiteX6" fmla="*/ 748146 w 974524"/>
                      <a:gd name="connsiteY6" fmla="*/ 760021 h 1847019"/>
                      <a:gd name="connsiteX7" fmla="*/ 950026 w 974524"/>
                      <a:gd name="connsiteY7" fmla="*/ 920338 h 1847019"/>
                      <a:gd name="connsiteX8" fmla="*/ 950026 w 974524"/>
                      <a:gd name="connsiteY8" fmla="*/ 955964 h 1847019"/>
                      <a:gd name="connsiteX9" fmla="*/ 760021 w 974524"/>
                      <a:gd name="connsiteY9" fmla="*/ 1157844 h 1847019"/>
                      <a:gd name="connsiteX10" fmla="*/ 587829 w 974524"/>
                      <a:gd name="connsiteY10" fmla="*/ 1335974 h 1847019"/>
                      <a:gd name="connsiteX11" fmla="*/ 575954 w 974524"/>
                      <a:gd name="connsiteY11" fmla="*/ 1359725 h 1847019"/>
                      <a:gd name="connsiteX12" fmla="*/ 510639 w 974524"/>
                      <a:gd name="connsiteY12" fmla="*/ 1383475 h 1847019"/>
                      <a:gd name="connsiteX13" fmla="*/ 356260 w 974524"/>
                      <a:gd name="connsiteY13" fmla="*/ 1395351 h 1847019"/>
                      <a:gd name="connsiteX14" fmla="*/ 302821 w 974524"/>
                      <a:gd name="connsiteY14" fmla="*/ 1401288 h 1847019"/>
                      <a:gd name="connsiteX15" fmla="*/ 237507 w 974524"/>
                      <a:gd name="connsiteY15" fmla="*/ 1454727 h 1847019"/>
                      <a:gd name="connsiteX16" fmla="*/ 184068 w 974524"/>
                      <a:gd name="connsiteY16" fmla="*/ 1597231 h 1847019"/>
                      <a:gd name="connsiteX17" fmla="*/ 166255 w 974524"/>
                      <a:gd name="connsiteY17" fmla="*/ 1692234 h 1847019"/>
                      <a:gd name="connsiteX18" fmla="*/ 160317 w 974524"/>
                      <a:gd name="connsiteY18" fmla="*/ 1769423 h 1847019"/>
                      <a:gd name="connsiteX19" fmla="*/ 65315 w 974524"/>
                      <a:gd name="connsiteY19" fmla="*/ 1822862 h 1847019"/>
                      <a:gd name="connsiteX20" fmla="*/ 0 w 974524"/>
                      <a:gd name="connsiteY20" fmla="*/ 1846613 h 1847019"/>
                      <a:gd name="connsiteX0" fmla="*/ 207818 w 909209"/>
                      <a:gd name="connsiteY0" fmla="*/ 0 h 1822862"/>
                      <a:gd name="connsiteX1" fmla="*/ 362197 w 909209"/>
                      <a:gd name="connsiteY1" fmla="*/ 142504 h 1822862"/>
                      <a:gd name="connsiteX2" fmla="*/ 457200 w 909209"/>
                      <a:gd name="connsiteY2" fmla="*/ 279070 h 1822862"/>
                      <a:gd name="connsiteX3" fmla="*/ 510639 w 909209"/>
                      <a:gd name="connsiteY3" fmla="*/ 391886 h 1822862"/>
                      <a:gd name="connsiteX4" fmla="*/ 498763 w 909209"/>
                      <a:gd name="connsiteY4" fmla="*/ 540327 h 1822862"/>
                      <a:gd name="connsiteX5" fmla="*/ 534389 w 909209"/>
                      <a:gd name="connsiteY5" fmla="*/ 623455 h 1822862"/>
                      <a:gd name="connsiteX6" fmla="*/ 682831 w 909209"/>
                      <a:gd name="connsiteY6" fmla="*/ 760021 h 1822862"/>
                      <a:gd name="connsiteX7" fmla="*/ 884711 w 909209"/>
                      <a:gd name="connsiteY7" fmla="*/ 920338 h 1822862"/>
                      <a:gd name="connsiteX8" fmla="*/ 884711 w 909209"/>
                      <a:gd name="connsiteY8" fmla="*/ 955964 h 1822862"/>
                      <a:gd name="connsiteX9" fmla="*/ 694706 w 909209"/>
                      <a:gd name="connsiteY9" fmla="*/ 1157844 h 1822862"/>
                      <a:gd name="connsiteX10" fmla="*/ 522514 w 909209"/>
                      <a:gd name="connsiteY10" fmla="*/ 1335974 h 1822862"/>
                      <a:gd name="connsiteX11" fmla="*/ 510639 w 909209"/>
                      <a:gd name="connsiteY11" fmla="*/ 1359725 h 1822862"/>
                      <a:gd name="connsiteX12" fmla="*/ 445324 w 909209"/>
                      <a:gd name="connsiteY12" fmla="*/ 1383475 h 1822862"/>
                      <a:gd name="connsiteX13" fmla="*/ 290945 w 909209"/>
                      <a:gd name="connsiteY13" fmla="*/ 1395351 h 1822862"/>
                      <a:gd name="connsiteX14" fmla="*/ 237506 w 909209"/>
                      <a:gd name="connsiteY14" fmla="*/ 1401288 h 1822862"/>
                      <a:gd name="connsiteX15" fmla="*/ 172192 w 909209"/>
                      <a:gd name="connsiteY15" fmla="*/ 1454727 h 1822862"/>
                      <a:gd name="connsiteX16" fmla="*/ 118753 w 909209"/>
                      <a:gd name="connsiteY16" fmla="*/ 1597231 h 1822862"/>
                      <a:gd name="connsiteX17" fmla="*/ 100940 w 909209"/>
                      <a:gd name="connsiteY17" fmla="*/ 1692234 h 1822862"/>
                      <a:gd name="connsiteX18" fmla="*/ 95002 w 909209"/>
                      <a:gd name="connsiteY18" fmla="*/ 1769423 h 1822862"/>
                      <a:gd name="connsiteX19" fmla="*/ 0 w 909209"/>
                      <a:gd name="connsiteY19" fmla="*/ 1822862 h 1822862"/>
                      <a:gd name="connsiteX0" fmla="*/ 112816 w 814207"/>
                      <a:gd name="connsiteY0" fmla="*/ 0 h 1769423"/>
                      <a:gd name="connsiteX1" fmla="*/ 267195 w 814207"/>
                      <a:gd name="connsiteY1" fmla="*/ 142504 h 1769423"/>
                      <a:gd name="connsiteX2" fmla="*/ 362198 w 814207"/>
                      <a:gd name="connsiteY2" fmla="*/ 279070 h 1769423"/>
                      <a:gd name="connsiteX3" fmla="*/ 415637 w 814207"/>
                      <a:gd name="connsiteY3" fmla="*/ 391886 h 1769423"/>
                      <a:gd name="connsiteX4" fmla="*/ 403761 w 814207"/>
                      <a:gd name="connsiteY4" fmla="*/ 540327 h 1769423"/>
                      <a:gd name="connsiteX5" fmla="*/ 439387 w 814207"/>
                      <a:gd name="connsiteY5" fmla="*/ 623455 h 1769423"/>
                      <a:gd name="connsiteX6" fmla="*/ 587829 w 814207"/>
                      <a:gd name="connsiteY6" fmla="*/ 760021 h 1769423"/>
                      <a:gd name="connsiteX7" fmla="*/ 789709 w 814207"/>
                      <a:gd name="connsiteY7" fmla="*/ 920338 h 1769423"/>
                      <a:gd name="connsiteX8" fmla="*/ 789709 w 814207"/>
                      <a:gd name="connsiteY8" fmla="*/ 955964 h 1769423"/>
                      <a:gd name="connsiteX9" fmla="*/ 599704 w 814207"/>
                      <a:gd name="connsiteY9" fmla="*/ 1157844 h 1769423"/>
                      <a:gd name="connsiteX10" fmla="*/ 427512 w 814207"/>
                      <a:gd name="connsiteY10" fmla="*/ 1335974 h 1769423"/>
                      <a:gd name="connsiteX11" fmla="*/ 415637 w 814207"/>
                      <a:gd name="connsiteY11" fmla="*/ 1359725 h 1769423"/>
                      <a:gd name="connsiteX12" fmla="*/ 350322 w 814207"/>
                      <a:gd name="connsiteY12" fmla="*/ 1383475 h 1769423"/>
                      <a:gd name="connsiteX13" fmla="*/ 195943 w 814207"/>
                      <a:gd name="connsiteY13" fmla="*/ 1395351 h 1769423"/>
                      <a:gd name="connsiteX14" fmla="*/ 142504 w 814207"/>
                      <a:gd name="connsiteY14" fmla="*/ 1401288 h 1769423"/>
                      <a:gd name="connsiteX15" fmla="*/ 77190 w 814207"/>
                      <a:gd name="connsiteY15" fmla="*/ 1454727 h 1769423"/>
                      <a:gd name="connsiteX16" fmla="*/ 23751 w 814207"/>
                      <a:gd name="connsiteY16" fmla="*/ 1597231 h 1769423"/>
                      <a:gd name="connsiteX17" fmla="*/ 5938 w 814207"/>
                      <a:gd name="connsiteY17" fmla="*/ 1692234 h 1769423"/>
                      <a:gd name="connsiteX18" fmla="*/ 0 w 814207"/>
                      <a:gd name="connsiteY18" fmla="*/ 1769423 h 1769423"/>
                      <a:gd name="connsiteX0" fmla="*/ 106878 w 808269"/>
                      <a:gd name="connsiteY0" fmla="*/ 0 h 1692234"/>
                      <a:gd name="connsiteX1" fmla="*/ 261257 w 808269"/>
                      <a:gd name="connsiteY1" fmla="*/ 142504 h 1692234"/>
                      <a:gd name="connsiteX2" fmla="*/ 356260 w 808269"/>
                      <a:gd name="connsiteY2" fmla="*/ 279070 h 1692234"/>
                      <a:gd name="connsiteX3" fmla="*/ 409699 w 808269"/>
                      <a:gd name="connsiteY3" fmla="*/ 391886 h 1692234"/>
                      <a:gd name="connsiteX4" fmla="*/ 397823 w 808269"/>
                      <a:gd name="connsiteY4" fmla="*/ 540327 h 1692234"/>
                      <a:gd name="connsiteX5" fmla="*/ 433449 w 808269"/>
                      <a:gd name="connsiteY5" fmla="*/ 623455 h 1692234"/>
                      <a:gd name="connsiteX6" fmla="*/ 581891 w 808269"/>
                      <a:gd name="connsiteY6" fmla="*/ 760021 h 1692234"/>
                      <a:gd name="connsiteX7" fmla="*/ 783771 w 808269"/>
                      <a:gd name="connsiteY7" fmla="*/ 920338 h 1692234"/>
                      <a:gd name="connsiteX8" fmla="*/ 783771 w 808269"/>
                      <a:gd name="connsiteY8" fmla="*/ 955964 h 1692234"/>
                      <a:gd name="connsiteX9" fmla="*/ 593766 w 808269"/>
                      <a:gd name="connsiteY9" fmla="*/ 1157844 h 1692234"/>
                      <a:gd name="connsiteX10" fmla="*/ 421574 w 808269"/>
                      <a:gd name="connsiteY10" fmla="*/ 1335974 h 1692234"/>
                      <a:gd name="connsiteX11" fmla="*/ 409699 w 808269"/>
                      <a:gd name="connsiteY11" fmla="*/ 1359725 h 1692234"/>
                      <a:gd name="connsiteX12" fmla="*/ 344384 w 808269"/>
                      <a:gd name="connsiteY12" fmla="*/ 1383475 h 1692234"/>
                      <a:gd name="connsiteX13" fmla="*/ 190005 w 808269"/>
                      <a:gd name="connsiteY13" fmla="*/ 1395351 h 1692234"/>
                      <a:gd name="connsiteX14" fmla="*/ 136566 w 808269"/>
                      <a:gd name="connsiteY14" fmla="*/ 1401288 h 1692234"/>
                      <a:gd name="connsiteX15" fmla="*/ 71252 w 808269"/>
                      <a:gd name="connsiteY15" fmla="*/ 1454727 h 1692234"/>
                      <a:gd name="connsiteX16" fmla="*/ 17813 w 808269"/>
                      <a:gd name="connsiteY16" fmla="*/ 1597231 h 1692234"/>
                      <a:gd name="connsiteX17" fmla="*/ 0 w 808269"/>
                      <a:gd name="connsiteY17" fmla="*/ 1692234 h 1692234"/>
                      <a:gd name="connsiteX0" fmla="*/ 89065 w 790456"/>
                      <a:gd name="connsiteY0" fmla="*/ 0 h 1597231"/>
                      <a:gd name="connsiteX1" fmla="*/ 243444 w 790456"/>
                      <a:gd name="connsiteY1" fmla="*/ 142504 h 1597231"/>
                      <a:gd name="connsiteX2" fmla="*/ 338447 w 790456"/>
                      <a:gd name="connsiteY2" fmla="*/ 279070 h 1597231"/>
                      <a:gd name="connsiteX3" fmla="*/ 391886 w 790456"/>
                      <a:gd name="connsiteY3" fmla="*/ 391886 h 1597231"/>
                      <a:gd name="connsiteX4" fmla="*/ 380010 w 790456"/>
                      <a:gd name="connsiteY4" fmla="*/ 540327 h 1597231"/>
                      <a:gd name="connsiteX5" fmla="*/ 415636 w 790456"/>
                      <a:gd name="connsiteY5" fmla="*/ 623455 h 1597231"/>
                      <a:gd name="connsiteX6" fmla="*/ 564078 w 790456"/>
                      <a:gd name="connsiteY6" fmla="*/ 760021 h 1597231"/>
                      <a:gd name="connsiteX7" fmla="*/ 765958 w 790456"/>
                      <a:gd name="connsiteY7" fmla="*/ 920338 h 1597231"/>
                      <a:gd name="connsiteX8" fmla="*/ 765958 w 790456"/>
                      <a:gd name="connsiteY8" fmla="*/ 955964 h 1597231"/>
                      <a:gd name="connsiteX9" fmla="*/ 575953 w 790456"/>
                      <a:gd name="connsiteY9" fmla="*/ 1157844 h 1597231"/>
                      <a:gd name="connsiteX10" fmla="*/ 403761 w 790456"/>
                      <a:gd name="connsiteY10" fmla="*/ 1335974 h 1597231"/>
                      <a:gd name="connsiteX11" fmla="*/ 391886 w 790456"/>
                      <a:gd name="connsiteY11" fmla="*/ 1359725 h 1597231"/>
                      <a:gd name="connsiteX12" fmla="*/ 326571 w 790456"/>
                      <a:gd name="connsiteY12" fmla="*/ 1383475 h 1597231"/>
                      <a:gd name="connsiteX13" fmla="*/ 172192 w 790456"/>
                      <a:gd name="connsiteY13" fmla="*/ 1395351 h 1597231"/>
                      <a:gd name="connsiteX14" fmla="*/ 118753 w 790456"/>
                      <a:gd name="connsiteY14" fmla="*/ 1401288 h 1597231"/>
                      <a:gd name="connsiteX15" fmla="*/ 53439 w 790456"/>
                      <a:gd name="connsiteY15" fmla="*/ 1454727 h 1597231"/>
                      <a:gd name="connsiteX16" fmla="*/ 0 w 790456"/>
                      <a:gd name="connsiteY16" fmla="*/ 1597231 h 1597231"/>
                      <a:gd name="connsiteX0" fmla="*/ 35626 w 737017"/>
                      <a:gd name="connsiteY0" fmla="*/ 0 h 1454727"/>
                      <a:gd name="connsiteX1" fmla="*/ 190005 w 737017"/>
                      <a:gd name="connsiteY1" fmla="*/ 142504 h 1454727"/>
                      <a:gd name="connsiteX2" fmla="*/ 285008 w 737017"/>
                      <a:gd name="connsiteY2" fmla="*/ 279070 h 1454727"/>
                      <a:gd name="connsiteX3" fmla="*/ 338447 w 737017"/>
                      <a:gd name="connsiteY3" fmla="*/ 391886 h 1454727"/>
                      <a:gd name="connsiteX4" fmla="*/ 326571 w 737017"/>
                      <a:gd name="connsiteY4" fmla="*/ 540327 h 1454727"/>
                      <a:gd name="connsiteX5" fmla="*/ 362197 w 737017"/>
                      <a:gd name="connsiteY5" fmla="*/ 623455 h 1454727"/>
                      <a:gd name="connsiteX6" fmla="*/ 510639 w 737017"/>
                      <a:gd name="connsiteY6" fmla="*/ 760021 h 1454727"/>
                      <a:gd name="connsiteX7" fmla="*/ 712519 w 737017"/>
                      <a:gd name="connsiteY7" fmla="*/ 920338 h 1454727"/>
                      <a:gd name="connsiteX8" fmla="*/ 712519 w 737017"/>
                      <a:gd name="connsiteY8" fmla="*/ 955964 h 1454727"/>
                      <a:gd name="connsiteX9" fmla="*/ 522514 w 737017"/>
                      <a:gd name="connsiteY9" fmla="*/ 1157844 h 1454727"/>
                      <a:gd name="connsiteX10" fmla="*/ 350322 w 737017"/>
                      <a:gd name="connsiteY10" fmla="*/ 1335974 h 1454727"/>
                      <a:gd name="connsiteX11" fmla="*/ 338447 w 737017"/>
                      <a:gd name="connsiteY11" fmla="*/ 1359725 h 1454727"/>
                      <a:gd name="connsiteX12" fmla="*/ 273132 w 737017"/>
                      <a:gd name="connsiteY12" fmla="*/ 1383475 h 1454727"/>
                      <a:gd name="connsiteX13" fmla="*/ 118753 w 737017"/>
                      <a:gd name="connsiteY13" fmla="*/ 1395351 h 1454727"/>
                      <a:gd name="connsiteX14" fmla="*/ 65314 w 737017"/>
                      <a:gd name="connsiteY14" fmla="*/ 1401288 h 1454727"/>
                      <a:gd name="connsiteX15" fmla="*/ 0 w 737017"/>
                      <a:gd name="connsiteY15" fmla="*/ 1454727 h 1454727"/>
                      <a:gd name="connsiteX0" fmla="*/ 0 w 701391"/>
                      <a:gd name="connsiteY0" fmla="*/ 0 h 1401288"/>
                      <a:gd name="connsiteX1" fmla="*/ 154379 w 701391"/>
                      <a:gd name="connsiteY1" fmla="*/ 142504 h 1401288"/>
                      <a:gd name="connsiteX2" fmla="*/ 249382 w 701391"/>
                      <a:gd name="connsiteY2" fmla="*/ 279070 h 1401288"/>
                      <a:gd name="connsiteX3" fmla="*/ 302821 w 701391"/>
                      <a:gd name="connsiteY3" fmla="*/ 391886 h 1401288"/>
                      <a:gd name="connsiteX4" fmla="*/ 290945 w 701391"/>
                      <a:gd name="connsiteY4" fmla="*/ 540327 h 1401288"/>
                      <a:gd name="connsiteX5" fmla="*/ 326571 w 701391"/>
                      <a:gd name="connsiteY5" fmla="*/ 623455 h 1401288"/>
                      <a:gd name="connsiteX6" fmla="*/ 475013 w 701391"/>
                      <a:gd name="connsiteY6" fmla="*/ 760021 h 1401288"/>
                      <a:gd name="connsiteX7" fmla="*/ 676893 w 701391"/>
                      <a:gd name="connsiteY7" fmla="*/ 920338 h 1401288"/>
                      <a:gd name="connsiteX8" fmla="*/ 676893 w 701391"/>
                      <a:gd name="connsiteY8" fmla="*/ 955964 h 1401288"/>
                      <a:gd name="connsiteX9" fmla="*/ 486888 w 701391"/>
                      <a:gd name="connsiteY9" fmla="*/ 1157844 h 1401288"/>
                      <a:gd name="connsiteX10" fmla="*/ 314696 w 701391"/>
                      <a:gd name="connsiteY10" fmla="*/ 1335974 h 1401288"/>
                      <a:gd name="connsiteX11" fmla="*/ 302821 w 701391"/>
                      <a:gd name="connsiteY11" fmla="*/ 1359725 h 1401288"/>
                      <a:gd name="connsiteX12" fmla="*/ 237506 w 701391"/>
                      <a:gd name="connsiteY12" fmla="*/ 1383475 h 1401288"/>
                      <a:gd name="connsiteX13" fmla="*/ 83127 w 701391"/>
                      <a:gd name="connsiteY13" fmla="*/ 1395351 h 1401288"/>
                      <a:gd name="connsiteX14" fmla="*/ 29688 w 701391"/>
                      <a:gd name="connsiteY14" fmla="*/ 1401288 h 1401288"/>
                      <a:gd name="connsiteX0" fmla="*/ 0 w 701391"/>
                      <a:gd name="connsiteY0" fmla="*/ 0 h 1395351"/>
                      <a:gd name="connsiteX1" fmla="*/ 154379 w 701391"/>
                      <a:gd name="connsiteY1" fmla="*/ 142504 h 1395351"/>
                      <a:gd name="connsiteX2" fmla="*/ 249382 w 701391"/>
                      <a:gd name="connsiteY2" fmla="*/ 279070 h 1395351"/>
                      <a:gd name="connsiteX3" fmla="*/ 302821 w 701391"/>
                      <a:gd name="connsiteY3" fmla="*/ 391886 h 1395351"/>
                      <a:gd name="connsiteX4" fmla="*/ 290945 w 701391"/>
                      <a:gd name="connsiteY4" fmla="*/ 540327 h 1395351"/>
                      <a:gd name="connsiteX5" fmla="*/ 326571 w 701391"/>
                      <a:gd name="connsiteY5" fmla="*/ 623455 h 1395351"/>
                      <a:gd name="connsiteX6" fmla="*/ 475013 w 701391"/>
                      <a:gd name="connsiteY6" fmla="*/ 760021 h 1395351"/>
                      <a:gd name="connsiteX7" fmla="*/ 676893 w 701391"/>
                      <a:gd name="connsiteY7" fmla="*/ 920338 h 1395351"/>
                      <a:gd name="connsiteX8" fmla="*/ 676893 w 701391"/>
                      <a:gd name="connsiteY8" fmla="*/ 955964 h 1395351"/>
                      <a:gd name="connsiteX9" fmla="*/ 486888 w 701391"/>
                      <a:gd name="connsiteY9" fmla="*/ 1157844 h 1395351"/>
                      <a:gd name="connsiteX10" fmla="*/ 314696 w 701391"/>
                      <a:gd name="connsiteY10" fmla="*/ 1335974 h 1395351"/>
                      <a:gd name="connsiteX11" fmla="*/ 302821 w 701391"/>
                      <a:gd name="connsiteY11" fmla="*/ 1359725 h 1395351"/>
                      <a:gd name="connsiteX12" fmla="*/ 237506 w 701391"/>
                      <a:gd name="connsiteY12" fmla="*/ 1383475 h 1395351"/>
                      <a:gd name="connsiteX13" fmla="*/ 83127 w 701391"/>
                      <a:gd name="connsiteY13" fmla="*/ 1395351 h 1395351"/>
                      <a:gd name="connsiteX0" fmla="*/ 0 w 701391"/>
                      <a:gd name="connsiteY0" fmla="*/ 0 h 1383475"/>
                      <a:gd name="connsiteX1" fmla="*/ 154379 w 701391"/>
                      <a:gd name="connsiteY1" fmla="*/ 142504 h 1383475"/>
                      <a:gd name="connsiteX2" fmla="*/ 249382 w 701391"/>
                      <a:gd name="connsiteY2" fmla="*/ 279070 h 1383475"/>
                      <a:gd name="connsiteX3" fmla="*/ 302821 w 701391"/>
                      <a:gd name="connsiteY3" fmla="*/ 391886 h 1383475"/>
                      <a:gd name="connsiteX4" fmla="*/ 290945 w 701391"/>
                      <a:gd name="connsiteY4" fmla="*/ 540327 h 1383475"/>
                      <a:gd name="connsiteX5" fmla="*/ 326571 w 701391"/>
                      <a:gd name="connsiteY5" fmla="*/ 623455 h 1383475"/>
                      <a:gd name="connsiteX6" fmla="*/ 475013 w 701391"/>
                      <a:gd name="connsiteY6" fmla="*/ 760021 h 1383475"/>
                      <a:gd name="connsiteX7" fmla="*/ 676893 w 701391"/>
                      <a:gd name="connsiteY7" fmla="*/ 920338 h 1383475"/>
                      <a:gd name="connsiteX8" fmla="*/ 676893 w 701391"/>
                      <a:gd name="connsiteY8" fmla="*/ 955964 h 1383475"/>
                      <a:gd name="connsiteX9" fmla="*/ 486888 w 701391"/>
                      <a:gd name="connsiteY9" fmla="*/ 1157844 h 1383475"/>
                      <a:gd name="connsiteX10" fmla="*/ 314696 w 701391"/>
                      <a:gd name="connsiteY10" fmla="*/ 1335974 h 1383475"/>
                      <a:gd name="connsiteX11" fmla="*/ 302821 w 701391"/>
                      <a:gd name="connsiteY11" fmla="*/ 1359725 h 1383475"/>
                      <a:gd name="connsiteX12" fmla="*/ 237506 w 701391"/>
                      <a:gd name="connsiteY12" fmla="*/ 1383475 h 1383475"/>
                      <a:gd name="connsiteX0" fmla="*/ 0 w 701391"/>
                      <a:gd name="connsiteY0" fmla="*/ 0 h 1383475"/>
                      <a:gd name="connsiteX1" fmla="*/ 154379 w 701391"/>
                      <a:gd name="connsiteY1" fmla="*/ 142504 h 1383475"/>
                      <a:gd name="connsiteX2" fmla="*/ 249382 w 701391"/>
                      <a:gd name="connsiteY2" fmla="*/ 279070 h 1383475"/>
                      <a:gd name="connsiteX3" fmla="*/ 302821 w 701391"/>
                      <a:gd name="connsiteY3" fmla="*/ 391886 h 1383475"/>
                      <a:gd name="connsiteX4" fmla="*/ 290945 w 701391"/>
                      <a:gd name="connsiteY4" fmla="*/ 540327 h 1383475"/>
                      <a:gd name="connsiteX5" fmla="*/ 326571 w 701391"/>
                      <a:gd name="connsiteY5" fmla="*/ 623455 h 1383475"/>
                      <a:gd name="connsiteX6" fmla="*/ 475013 w 701391"/>
                      <a:gd name="connsiteY6" fmla="*/ 760021 h 1383475"/>
                      <a:gd name="connsiteX7" fmla="*/ 676893 w 701391"/>
                      <a:gd name="connsiteY7" fmla="*/ 920338 h 1383475"/>
                      <a:gd name="connsiteX8" fmla="*/ 676893 w 701391"/>
                      <a:gd name="connsiteY8" fmla="*/ 955964 h 1383475"/>
                      <a:gd name="connsiteX9" fmla="*/ 486888 w 701391"/>
                      <a:gd name="connsiteY9" fmla="*/ 1157844 h 1383475"/>
                      <a:gd name="connsiteX10" fmla="*/ 314696 w 701391"/>
                      <a:gd name="connsiteY10" fmla="*/ 1335974 h 1383475"/>
                      <a:gd name="connsiteX11" fmla="*/ 302821 w 701391"/>
                      <a:gd name="connsiteY11" fmla="*/ 1359725 h 1383475"/>
                      <a:gd name="connsiteX12" fmla="*/ 237506 w 701391"/>
                      <a:gd name="connsiteY12" fmla="*/ 1383475 h 1383475"/>
                      <a:gd name="connsiteX0" fmla="*/ 0 w 701391"/>
                      <a:gd name="connsiteY0" fmla="*/ 0 h 1359725"/>
                      <a:gd name="connsiteX1" fmla="*/ 154379 w 701391"/>
                      <a:gd name="connsiteY1" fmla="*/ 142504 h 1359725"/>
                      <a:gd name="connsiteX2" fmla="*/ 249382 w 701391"/>
                      <a:gd name="connsiteY2" fmla="*/ 279070 h 1359725"/>
                      <a:gd name="connsiteX3" fmla="*/ 302821 w 701391"/>
                      <a:gd name="connsiteY3" fmla="*/ 391886 h 1359725"/>
                      <a:gd name="connsiteX4" fmla="*/ 290945 w 701391"/>
                      <a:gd name="connsiteY4" fmla="*/ 540327 h 1359725"/>
                      <a:gd name="connsiteX5" fmla="*/ 326571 w 701391"/>
                      <a:gd name="connsiteY5" fmla="*/ 623455 h 1359725"/>
                      <a:gd name="connsiteX6" fmla="*/ 475013 w 701391"/>
                      <a:gd name="connsiteY6" fmla="*/ 760021 h 1359725"/>
                      <a:gd name="connsiteX7" fmla="*/ 676893 w 701391"/>
                      <a:gd name="connsiteY7" fmla="*/ 920338 h 1359725"/>
                      <a:gd name="connsiteX8" fmla="*/ 676893 w 701391"/>
                      <a:gd name="connsiteY8" fmla="*/ 955964 h 1359725"/>
                      <a:gd name="connsiteX9" fmla="*/ 486888 w 701391"/>
                      <a:gd name="connsiteY9" fmla="*/ 1157844 h 1359725"/>
                      <a:gd name="connsiteX10" fmla="*/ 314696 w 701391"/>
                      <a:gd name="connsiteY10" fmla="*/ 1335974 h 1359725"/>
                      <a:gd name="connsiteX11" fmla="*/ 302821 w 701391"/>
                      <a:gd name="connsiteY11" fmla="*/ 1359725 h 1359725"/>
                      <a:gd name="connsiteX0" fmla="*/ 0 w 701391"/>
                      <a:gd name="connsiteY0" fmla="*/ 0 h 1335974"/>
                      <a:gd name="connsiteX1" fmla="*/ 154379 w 701391"/>
                      <a:gd name="connsiteY1" fmla="*/ 142504 h 1335974"/>
                      <a:gd name="connsiteX2" fmla="*/ 249382 w 701391"/>
                      <a:gd name="connsiteY2" fmla="*/ 279070 h 1335974"/>
                      <a:gd name="connsiteX3" fmla="*/ 302821 w 701391"/>
                      <a:gd name="connsiteY3" fmla="*/ 391886 h 1335974"/>
                      <a:gd name="connsiteX4" fmla="*/ 290945 w 701391"/>
                      <a:gd name="connsiteY4" fmla="*/ 540327 h 1335974"/>
                      <a:gd name="connsiteX5" fmla="*/ 326571 w 701391"/>
                      <a:gd name="connsiteY5" fmla="*/ 623455 h 1335974"/>
                      <a:gd name="connsiteX6" fmla="*/ 475013 w 701391"/>
                      <a:gd name="connsiteY6" fmla="*/ 760021 h 1335974"/>
                      <a:gd name="connsiteX7" fmla="*/ 676893 w 701391"/>
                      <a:gd name="connsiteY7" fmla="*/ 920338 h 1335974"/>
                      <a:gd name="connsiteX8" fmla="*/ 676893 w 701391"/>
                      <a:gd name="connsiteY8" fmla="*/ 955964 h 1335974"/>
                      <a:gd name="connsiteX9" fmla="*/ 486888 w 701391"/>
                      <a:gd name="connsiteY9" fmla="*/ 1157844 h 1335974"/>
                      <a:gd name="connsiteX10" fmla="*/ 314696 w 701391"/>
                      <a:gd name="connsiteY10" fmla="*/ 1335974 h 1335974"/>
                      <a:gd name="connsiteX0" fmla="*/ 0 w 701391"/>
                      <a:gd name="connsiteY0" fmla="*/ 0 h 1157844"/>
                      <a:gd name="connsiteX1" fmla="*/ 154379 w 701391"/>
                      <a:gd name="connsiteY1" fmla="*/ 142504 h 1157844"/>
                      <a:gd name="connsiteX2" fmla="*/ 249382 w 701391"/>
                      <a:gd name="connsiteY2" fmla="*/ 279070 h 1157844"/>
                      <a:gd name="connsiteX3" fmla="*/ 302821 w 701391"/>
                      <a:gd name="connsiteY3" fmla="*/ 391886 h 1157844"/>
                      <a:gd name="connsiteX4" fmla="*/ 290945 w 701391"/>
                      <a:gd name="connsiteY4" fmla="*/ 540327 h 1157844"/>
                      <a:gd name="connsiteX5" fmla="*/ 326571 w 701391"/>
                      <a:gd name="connsiteY5" fmla="*/ 623455 h 1157844"/>
                      <a:gd name="connsiteX6" fmla="*/ 475013 w 701391"/>
                      <a:gd name="connsiteY6" fmla="*/ 760021 h 1157844"/>
                      <a:gd name="connsiteX7" fmla="*/ 676893 w 701391"/>
                      <a:gd name="connsiteY7" fmla="*/ 920338 h 1157844"/>
                      <a:gd name="connsiteX8" fmla="*/ 676893 w 701391"/>
                      <a:gd name="connsiteY8" fmla="*/ 955964 h 1157844"/>
                      <a:gd name="connsiteX9" fmla="*/ 486888 w 701391"/>
                      <a:gd name="connsiteY9" fmla="*/ 1157844 h 1157844"/>
                      <a:gd name="connsiteX0" fmla="*/ 0 w 701391"/>
                      <a:gd name="connsiteY0" fmla="*/ 0 h 955964"/>
                      <a:gd name="connsiteX1" fmla="*/ 154379 w 701391"/>
                      <a:gd name="connsiteY1" fmla="*/ 142504 h 955964"/>
                      <a:gd name="connsiteX2" fmla="*/ 249382 w 701391"/>
                      <a:gd name="connsiteY2" fmla="*/ 279070 h 955964"/>
                      <a:gd name="connsiteX3" fmla="*/ 302821 w 701391"/>
                      <a:gd name="connsiteY3" fmla="*/ 391886 h 955964"/>
                      <a:gd name="connsiteX4" fmla="*/ 290945 w 701391"/>
                      <a:gd name="connsiteY4" fmla="*/ 540327 h 955964"/>
                      <a:gd name="connsiteX5" fmla="*/ 326571 w 701391"/>
                      <a:gd name="connsiteY5" fmla="*/ 623455 h 955964"/>
                      <a:gd name="connsiteX6" fmla="*/ 475013 w 701391"/>
                      <a:gd name="connsiteY6" fmla="*/ 760021 h 955964"/>
                      <a:gd name="connsiteX7" fmla="*/ 676893 w 701391"/>
                      <a:gd name="connsiteY7" fmla="*/ 920338 h 955964"/>
                      <a:gd name="connsiteX8" fmla="*/ 676893 w 701391"/>
                      <a:gd name="connsiteY8" fmla="*/ 955964 h 955964"/>
                      <a:gd name="connsiteX0" fmla="*/ 0 w 676893"/>
                      <a:gd name="connsiteY0" fmla="*/ 0 h 920338"/>
                      <a:gd name="connsiteX1" fmla="*/ 154379 w 676893"/>
                      <a:gd name="connsiteY1" fmla="*/ 142504 h 920338"/>
                      <a:gd name="connsiteX2" fmla="*/ 249382 w 676893"/>
                      <a:gd name="connsiteY2" fmla="*/ 279070 h 920338"/>
                      <a:gd name="connsiteX3" fmla="*/ 302821 w 676893"/>
                      <a:gd name="connsiteY3" fmla="*/ 391886 h 920338"/>
                      <a:gd name="connsiteX4" fmla="*/ 290945 w 676893"/>
                      <a:gd name="connsiteY4" fmla="*/ 540327 h 920338"/>
                      <a:gd name="connsiteX5" fmla="*/ 326571 w 676893"/>
                      <a:gd name="connsiteY5" fmla="*/ 623455 h 920338"/>
                      <a:gd name="connsiteX6" fmla="*/ 475013 w 676893"/>
                      <a:gd name="connsiteY6" fmla="*/ 760021 h 920338"/>
                      <a:gd name="connsiteX7" fmla="*/ 676893 w 676893"/>
                      <a:gd name="connsiteY7" fmla="*/ 920338 h 920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76893" h="920338">
                        <a:moveTo>
                          <a:pt x="0" y="0"/>
                        </a:moveTo>
                        <a:cubicBezTo>
                          <a:pt x="56407" y="47996"/>
                          <a:pt x="112815" y="95992"/>
                          <a:pt x="154379" y="142504"/>
                        </a:cubicBezTo>
                        <a:cubicBezTo>
                          <a:pt x="195943" y="189016"/>
                          <a:pt x="224642" y="237506"/>
                          <a:pt x="249382" y="279070"/>
                        </a:cubicBezTo>
                        <a:cubicBezTo>
                          <a:pt x="274122" y="320634"/>
                          <a:pt x="295894" y="348343"/>
                          <a:pt x="302821" y="391886"/>
                        </a:cubicBezTo>
                        <a:cubicBezTo>
                          <a:pt x="309748" y="435429"/>
                          <a:pt x="286987" y="501732"/>
                          <a:pt x="290945" y="540327"/>
                        </a:cubicBezTo>
                        <a:cubicBezTo>
                          <a:pt x="294903" y="578922"/>
                          <a:pt x="295893" y="586839"/>
                          <a:pt x="326571" y="623455"/>
                        </a:cubicBezTo>
                        <a:cubicBezTo>
                          <a:pt x="357249" y="660071"/>
                          <a:pt x="416626" y="710540"/>
                          <a:pt x="475013" y="760021"/>
                        </a:cubicBezTo>
                        <a:cubicBezTo>
                          <a:pt x="533400" y="809502"/>
                          <a:pt x="643246" y="887681"/>
                          <a:pt x="676893" y="920338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</p:grpSp>
        </p:grpSp>
      </p:grpSp>
      <p:sp>
        <p:nvSpPr>
          <p:cNvPr id="35" name="Volný tvar 34"/>
          <p:cNvSpPr/>
          <p:nvPr/>
        </p:nvSpPr>
        <p:spPr>
          <a:xfrm>
            <a:off x="5037653" y="3688591"/>
            <a:ext cx="1109706" cy="171277"/>
          </a:xfrm>
          <a:custGeom>
            <a:avLst/>
            <a:gdLst>
              <a:gd name="connsiteX0" fmla="*/ 973840 w 973840"/>
              <a:gd name="connsiteY0" fmla="*/ 137574 h 327579"/>
              <a:gd name="connsiteX1" fmla="*/ 843211 w 973840"/>
              <a:gd name="connsiteY1" fmla="*/ 119761 h 327579"/>
              <a:gd name="connsiteX2" fmla="*/ 718520 w 973840"/>
              <a:gd name="connsiteY2" fmla="*/ 96011 h 327579"/>
              <a:gd name="connsiteX3" fmla="*/ 623518 w 973840"/>
              <a:gd name="connsiteY3" fmla="*/ 78198 h 327579"/>
              <a:gd name="connsiteX4" fmla="*/ 528515 w 973840"/>
              <a:gd name="connsiteY4" fmla="*/ 30696 h 327579"/>
              <a:gd name="connsiteX5" fmla="*/ 439450 w 973840"/>
              <a:gd name="connsiteY5" fmla="*/ 1008 h 327579"/>
              <a:gd name="connsiteX6" fmla="*/ 326635 w 973840"/>
              <a:gd name="connsiteY6" fmla="*/ 6946 h 327579"/>
              <a:gd name="connsiteX7" fmla="*/ 196006 w 973840"/>
              <a:gd name="connsiteY7" fmla="*/ 6946 h 327579"/>
              <a:gd name="connsiteX8" fmla="*/ 130692 w 973840"/>
              <a:gd name="connsiteY8" fmla="*/ 12883 h 327579"/>
              <a:gd name="connsiteX9" fmla="*/ 65378 w 973840"/>
              <a:gd name="connsiteY9" fmla="*/ 30696 h 327579"/>
              <a:gd name="connsiteX10" fmla="*/ 53502 w 973840"/>
              <a:gd name="connsiteY10" fmla="*/ 78198 h 327579"/>
              <a:gd name="connsiteX11" fmla="*/ 63 w 973840"/>
              <a:gd name="connsiteY11" fmla="*/ 327579 h 327579"/>
              <a:gd name="connsiteX0" fmla="*/ 920338 w 920338"/>
              <a:gd name="connsiteY0" fmla="*/ 137574 h 137574"/>
              <a:gd name="connsiteX1" fmla="*/ 789709 w 920338"/>
              <a:gd name="connsiteY1" fmla="*/ 119761 h 137574"/>
              <a:gd name="connsiteX2" fmla="*/ 665018 w 920338"/>
              <a:gd name="connsiteY2" fmla="*/ 96011 h 137574"/>
              <a:gd name="connsiteX3" fmla="*/ 570016 w 920338"/>
              <a:gd name="connsiteY3" fmla="*/ 78198 h 137574"/>
              <a:gd name="connsiteX4" fmla="*/ 475013 w 920338"/>
              <a:gd name="connsiteY4" fmla="*/ 30696 h 137574"/>
              <a:gd name="connsiteX5" fmla="*/ 385948 w 920338"/>
              <a:gd name="connsiteY5" fmla="*/ 1008 h 137574"/>
              <a:gd name="connsiteX6" fmla="*/ 273133 w 920338"/>
              <a:gd name="connsiteY6" fmla="*/ 6946 h 137574"/>
              <a:gd name="connsiteX7" fmla="*/ 142504 w 920338"/>
              <a:gd name="connsiteY7" fmla="*/ 6946 h 137574"/>
              <a:gd name="connsiteX8" fmla="*/ 77190 w 920338"/>
              <a:gd name="connsiteY8" fmla="*/ 12883 h 137574"/>
              <a:gd name="connsiteX9" fmla="*/ 11876 w 920338"/>
              <a:gd name="connsiteY9" fmla="*/ 30696 h 137574"/>
              <a:gd name="connsiteX10" fmla="*/ 0 w 920338"/>
              <a:gd name="connsiteY10" fmla="*/ 78198 h 137574"/>
              <a:gd name="connsiteX0" fmla="*/ 908462 w 908462"/>
              <a:gd name="connsiteY0" fmla="*/ 137574 h 137574"/>
              <a:gd name="connsiteX1" fmla="*/ 777833 w 908462"/>
              <a:gd name="connsiteY1" fmla="*/ 119761 h 137574"/>
              <a:gd name="connsiteX2" fmla="*/ 653142 w 908462"/>
              <a:gd name="connsiteY2" fmla="*/ 96011 h 137574"/>
              <a:gd name="connsiteX3" fmla="*/ 558140 w 908462"/>
              <a:gd name="connsiteY3" fmla="*/ 78198 h 137574"/>
              <a:gd name="connsiteX4" fmla="*/ 463137 w 908462"/>
              <a:gd name="connsiteY4" fmla="*/ 30696 h 137574"/>
              <a:gd name="connsiteX5" fmla="*/ 374072 w 908462"/>
              <a:gd name="connsiteY5" fmla="*/ 1008 h 137574"/>
              <a:gd name="connsiteX6" fmla="*/ 261257 w 908462"/>
              <a:gd name="connsiteY6" fmla="*/ 6946 h 137574"/>
              <a:gd name="connsiteX7" fmla="*/ 130628 w 908462"/>
              <a:gd name="connsiteY7" fmla="*/ 6946 h 137574"/>
              <a:gd name="connsiteX8" fmla="*/ 65314 w 908462"/>
              <a:gd name="connsiteY8" fmla="*/ 12883 h 137574"/>
              <a:gd name="connsiteX9" fmla="*/ 0 w 908462"/>
              <a:gd name="connsiteY9" fmla="*/ 30696 h 13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8462" h="137574">
                <a:moveTo>
                  <a:pt x="908462" y="137574"/>
                </a:moveTo>
                <a:cubicBezTo>
                  <a:pt x="864424" y="132131"/>
                  <a:pt x="820386" y="126688"/>
                  <a:pt x="777833" y="119761"/>
                </a:cubicBezTo>
                <a:cubicBezTo>
                  <a:pt x="735280" y="112834"/>
                  <a:pt x="653142" y="96011"/>
                  <a:pt x="653142" y="96011"/>
                </a:cubicBezTo>
                <a:cubicBezTo>
                  <a:pt x="616527" y="89084"/>
                  <a:pt x="589807" y="89084"/>
                  <a:pt x="558140" y="78198"/>
                </a:cubicBezTo>
                <a:cubicBezTo>
                  <a:pt x="526472" y="67312"/>
                  <a:pt x="493815" y="43561"/>
                  <a:pt x="463137" y="30696"/>
                </a:cubicBezTo>
                <a:cubicBezTo>
                  <a:pt x="432459" y="17831"/>
                  <a:pt x="407719" y="4966"/>
                  <a:pt x="374072" y="1008"/>
                </a:cubicBezTo>
                <a:cubicBezTo>
                  <a:pt x="340425" y="-2950"/>
                  <a:pt x="301831" y="5956"/>
                  <a:pt x="261257" y="6946"/>
                </a:cubicBezTo>
                <a:cubicBezTo>
                  <a:pt x="220683" y="7936"/>
                  <a:pt x="163285" y="5957"/>
                  <a:pt x="130628" y="6946"/>
                </a:cubicBezTo>
                <a:cubicBezTo>
                  <a:pt x="97971" y="7935"/>
                  <a:pt x="87085" y="8925"/>
                  <a:pt x="65314" y="12883"/>
                </a:cubicBezTo>
                <a:cubicBezTo>
                  <a:pt x="43543" y="16841"/>
                  <a:pt x="12865" y="19810"/>
                  <a:pt x="0" y="30696"/>
                </a:cubicBezTo>
              </a:path>
            </a:pathLst>
          </a:custGeom>
          <a:noFill/>
          <a:ln w="57150" cap="flat" cmpd="sng" algn="ctr">
            <a:solidFill>
              <a:srgbClr val="FF66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100">
                <a:effectLst/>
                <a:latin typeface="Technika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Volný tvar 35"/>
          <p:cNvSpPr/>
          <p:nvPr/>
        </p:nvSpPr>
        <p:spPr>
          <a:xfrm>
            <a:off x="3172240" y="3376584"/>
            <a:ext cx="507911" cy="510931"/>
          </a:xfrm>
          <a:custGeom>
            <a:avLst/>
            <a:gdLst>
              <a:gd name="connsiteX0" fmla="*/ 653143 w 1354534"/>
              <a:gd name="connsiteY0" fmla="*/ 0 h 1847019"/>
              <a:gd name="connsiteX1" fmla="*/ 807522 w 1354534"/>
              <a:gd name="connsiteY1" fmla="*/ 142504 h 1847019"/>
              <a:gd name="connsiteX2" fmla="*/ 902525 w 1354534"/>
              <a:gd name="connsiteY2" fmla="*/ 279070 h 1847019"/>
              <a:gd name="connsiteX3" fmla="*/ 955964 w 1354534"/>
              <a:gd name="connsiteY3" fmla="*/ 391886 h 1847019"/>
              <a:gd name="connsiteX4" fmla="*/ 944088 w 1354534"/>
              <a:gd name="connsiteY4" fmla="*/ 540327 h 1847019"/>
              <a:gd name="connsiteX5" fmla="*/ 979714 w 1354534"/>
              <a:gd name="connsiteY5" fmla="*/ 623455 h 1847019"/>
              <a:gd name="connsiteX6" fmla="*/ 1128156 w 1354534"/>
              <a:gd name="connsiteY6" fmla="*/ 760021 h 1847019"/>
              <a:gd name="connsiteX7" fmla="*/ 1330036 w 1354534"/>
              <a:gd name="connsiteY7" fmla="*/ 920338 h 1847019"/>
              <a:gd name="connsiteX8" fmla="*/ 1330036 w 1354534"/>
              <a:gd name="connsiteY8" fmla="*/ 955964 h 1847019"/>
              <a:gd name="connsiteX9" fmla="*/ 1140031 w 1354534"/>
              <a:gd name="connsiteY9" fmla="*/ 1157844 h 1847019"/>
              <a:gd name="connsiteX10" fmla="*/ 967839 w 1354534"/>
              <a:gd name="connsiteY10" fmla="*/ 1335974 h 1847019"/>
              <a:gd name="connsiteX11" fmla="*/ 955964 w 1354534"/>
              <a:gd name="connsiteY11" fmla="*/ 1359725 h 1847019"/>
              <a:gd name="connsiteX12" fmla="*/ 890649 w 1354534"/>
              <a:gd name="connsiteY12" fmla="*/ 1383475 h 1847019"/>
              <a:gd name="connsiteX13" fmla="*/ 736270 w 1354534"/>
              <a:gd name="connsiteY13" fmla="*/ 1395351 h 1847019"/>
              <a:gd name="connsiteX14" fmla="*/ 682831 w 1354534"/>
              <a:gd name="connsiteY14" fmla="*/ 1401288 h 1847019"/>
              <a:gd name="connsiteX15" fmla="*/ 617517 w 1354534"/>
              <a:gd name="connsiteY15" fmla="*/ 1454727 h 1847019"/>
              <a:gd name="connsiteX16" fmla="*/ 564078 w 1354534"/>
              <a:gd name="connsiteY16" fmla="*/ 1597231 h 1847019"/>
              <a:gd name="connsiteX17" fmla="*/ 546265 w 1354534"/>
              <a:gd name="connsiteY17" fmla="*/ 1692234 h 1847019"/>
              <a:gd name="connsiteX18" fmla="*/ 540327 w 1354534"/>
              <a:gd name="connsiteY18" fmla="*/ 1769423 h 1847019"/>
              <a:gd name="connsiteX19" fmla="*/ 445325 w 1354534"/>
              <a:gd name="connsiteY19" fmla="*/ 1822862 h 1847019"/>
              <a:gd name="connsiteX20" fmla="*/ 380010 w 1354534"/>
              <a:gd name="connsiteY20" fmla="*/ 1846613 h 1847019"/>
              <a:gd name="connsiteX21" fmla="*/ 273133 w 1354534"/>
              <a:gd name="connsiteY21" fmla="*/ 1805049 h 1847019"/>
              <a:gd name="connsiteX22" fmla="*/ 213756 w 1354534"/>
              <a:gd name="connsiteY22" fmla="*/ 1751610 h 1847019"/>
              <a:gd name="connsiteX23" fmla="*/ 124691 w 1354534"/>
              <a:gd name="connsiteY23" fmla="*/ 1739735 h 1847019"/>
              <a:gd name="connsiteX24" fmla="*/ 77190 w 1354534"/>
              <a:gd name="connsiteY24" fmla="*/ 1745673 h 1847019"/>
              <a:gd name="connsiteX25" fmla="*/ 0 w 1354534"/>
              <a:gd name="connsiteY25" fmla="*/ 1769423 h 1847019"/>
              <a:gd name="connsiteX0" fmla="*/ 807522 w 1354534"/>
              <a:gd name="connsiteY0" fmla="*/ 0 h 1704515"/>
              <a:gd name="connsiteX1" fmla="*/ 902525 w 1354534"/>
              <a:gd name="connsiteY1" fmla="*/ 136566 h 1704515"/>
              <a:gd name="connsiteX2" fmla="*/ 955964 w 1354534"/>
              <a:gd name="connsiteY2" fmla="*/ 249382 h 1704515"/>
              <a:gd name="connsiteX3" fmla="*/ 944088 w 1354534"/>
              <a:gd name="connsiteY3" fmla="*/ 397823 h 1704515"/>
              <a:gd name="connsiteX4" fmla="*/ 979714 w 1354534"/>
              <a:gd name="connsiteY4" fmla="*/ 480951 h 1704515"/>
              <a:gd name="connsiteX5" fmla="*/ 1128156 w 1354534"/>
              <a:gd name="connsiteY5" fmla="*/ 617517 h 1704515"/>
              <a:gd name="connsiteX6" fmla="*/ 1330036 w 1354534"/>
              <a:gd name="connsiteY6" fmla="*/ 777834 h 1704515"/>
              <a:gd name="connsiteX7" fmla="*/ 1330036 w 1354534"/>
              <a:gd name="connsiteY7" fmla="*/ 813460 h 1704515"/>
              <a:gd name="connsiteX8" fmla="*/ 1140031 w 1354534"/>
              <a:gd name="connsiteY8" fmla="*/ 1015340 h 1704515"/>
              <a:gd name="connsiteX9" fmla="*/ 967839 w 1354534"/>
              <a:gd name="connsiteY9" fmla="*/ 1193470 h 1704515"/>
              <a:gd name="connsiteX10" fmla="*/ 955964 w 1354534"/>
              <a:gd name="connsiteY10" fmla="*/ 1217221 h 1704515"/>
              <a:gd name="connsiteX11" fmla="*/ 890649 w 1354534"/>
              <a:gd name="connsiteY11" fmla="*/ 1240971 h 1704515"/>
              <a:gd name="connsiteX12" fmla="*/ 736270 w 1354534"/>
              <a:gd name="connsiteY12" fmla="*/ 1252847 h 1704515"/>
              <a:gd name="connsiteX13" fmla="*/ 682831 w 1354534"/>
              <a:gd name="connsiteY13" fmla="*/ 1258784 h 1704515"/>
              <a:gd name="connsiteX14" fmla="*/ 617517 w 1354534"/>
              <a:gd name="connsiteY14" fmla="*/ 1312223 h 1704515"/>
              <a:gd name="connsiteX15" fmla="*/ 564078 w 1354534"/>
              <a:gd name="connsiteY15" fmla="*/ 1454727 h 1704515"/>
              <a:gd name="connsiteX16" fmla="*/ 546265 w 1354534"/>
              <a:gd name="connsiteY16" fmla="*/ 1549730 h 1704515"/>
              <a:gd name="connsiteX17" fmla="*/ 540327 w 1354534"/>
              <a:gd name="connsiteY17" fmla="*/ 1626919 h 1704515"/>
              <a:gd name="connsiteX18" fmla="*/ 445325 w 1354534"/>
              <a:gd name="connsiteY18" fmla="*/ 1680358 h 1704515"/>
              <a:gd name="connsiteX19" fmla="*/ 380010 w 1354534"/>
              <a:gd name="connsiteY19" fmla="*/ 1704109 h 1704515"/>
              <a:gd name="connsiteX20" fmla="*/ 273133 w 1354534"/>
              <a:gd name="connsiteY20" fmla="*/ 1662545 h 1704515"/>
              <a:gd name="connsiteX21" fmla="*/ 213756 w 1354534"/>
              <a:gd name="connsiteY21" fmla="*/ 1609106 h 1704515"/>
              <a:gd name="connsiteX22" fmla="*/ 124691 w 1354534"/>
              <a:gd name="connsiteY22" fmla="*/ 1597231 h 1704515"/>
              <a:gd name="connsiteX23" fmla="*/ 77190 w 1354534"/>
              <a:gd name="connsiteY23" fmla="*/ 1603169 h 1704515"/>
              <a:gd name="connsiteX24" fmla="*/ 0 w 1354534"/>
              <a:gd name="connsiteY24" fmla="*/ 1626919 h 1704515"/>
              <a:gd name="connsiteX0" fmla="*/ 902525 w 1354534"/>
              <a:gd name="connsiteY0" fmla="*/ 0 h 1567949"/>
              <a:gd name="connsiteX1" fmla="*/ 955964 w 1354534"/>
              <a:gd name="connsiteY1" fmla="*/ 112816 h 1567949"/>
              <a:gd name="connsiteX2" fmla="*/ 944088 w 1354534"/>
              <a:gd name="connsiteY2" fmla="*/ 261257 h 1567949"/>
              <a:gd name="connsiteX3" fmla="*/ 979714 w 1354534"/>
              <a:gd name="connsiteY3" fmla="*/ 344385 h 1567949"/>
              <a:gd name="connsiteX4" fmla="*/ 1128156 w 1354534"/>
              <a:gd name="connsiteY4" fmla="*/ 480951 h 1567949"/>
              <a:gd name="connsiteX5" fmla="*/ 1330036 w 1354534"/>
              <a:gd name="connsiteY5" fmla="*/ 641268 h 1567949"/>
              <a:gd name="connsiteX6" fmla="*/ 1330036 w 1354534"/>
              <a:gd name="connsiteY6" fmla="*/ 676894 h 1567949"/>
              <a:gd name="connsiteX7" fmla="*/ 1140031 w 1354534"/>
              <a:gd name="connsiteY7" fmla="*/ 878774 h 1567949"/>
              <a:gd name="connsiteX8" fmla="*/ 967839 w 1354534"/>
              <a:gd name="connsiteY8" fmla="*/ 1056904 h 1567949"/>
              <a:gd name="connsiteX9" fmla="*/ 955964 w 1354534"/>
              <a:gd name="connsiteY9" fmla="*/ 1080655 h 1567949"/>
              <a:gd name="connsiteX10" fmla="*/ 890649 w 1354534"/>
              <a:gd name="connsiteY10" fmla="*/ 1104405 h 1567949"/>
              <a:gd name="connsiteX11" fmla="*/ 736270 w 1354534"/>
              <a:gd name="connsiteY11" fmla="*/ 1116281 h 1567949"/>
              <a:gd name="connsiteX12" fmla="*/ 682831 w 1354534"/>
              <a:gd name="connsiteY12" fmla="*/ 1122218 h 1567949"/>
              <a:gd name="connsiteX13" fmla="*/ 617517 w 1354534"/>
              <a:gd name="connsiteY13" fmla="*/ 1175657 h 1567949"/>
              <a:gd name="connsiteX14" fmla="*/ 564078 w 1354534"/>
              <a:gd name="connsiteY14" fmla="*/ 1318161 h 1567949"/>
              <a:gd name="connsiteX15" fmla="*/ 546265 w 1354534"/>
              <a:gd name="connsiteY15" fmla="*/ 1413164 h 1567949"/>
              <a:gd name="connsiteX16" fmla="*/ 540327 w 1354534"/>
              <a:gd name="connsiteY16" fmla="*/ 1490353 h 1567949"/>
              <a:gd name="connsiteX17" fmla="*/ 445325 w 1354534"/>
              <a:gd name="connsiteY17" fmla="*/ 1543792 h 1567949"/>
              <a:gd name="connsiteX18" fmla="*/ 380010 w 1354534"/>
              <a:gd name="connsiteY18" fmla="*/ 1567543 h 1567949"/>
              <a:gd name="connsiteX19" fmla="*/ 273133 w 1354534"/>
              <a:gd name="connsiteY19" fmla="*/ 1525979 h 1567949"/>
              <a:gd name="connsiteX20" fmla="*/ 213756 w 1354534"/>
              <a:gd name="connsiteY20" fmla="*/ 1472540 h 1567949"/>
              <a:gd name="connsiteX21" fmla="*/ 124691 w 1354534"/>
              <a:gd name="connsiteY21" fmla="*/ 1460665 h 1567949"/>
              <a:gd name="connsiteX22" fmla="*/ 77190 w 1354534"/>
              <a:gd name="connsiteY22" fmla="*/ 1466603 h 1567949"/>
              <a:gd name="connsiteX23" fmla="*/ 0 w 1354534"/>
              <a:gd name="connsiteY23" fmla="*/ 1490353 h 1567949"/>
              <a:gd name="connsiteX0" fmla="*/ 955964 w 1354534"/>
              <a:gd name="connsiteY0" fmla="*/ 0 h 1455133"/>
              <a:gd name="connsiteX1" fmla="*/ 944088 w 1354534"/>
              <a:gd name="connsiteY1" fmla="*/ 148441 h 1455133"/>
              <a:gd name="connsiteX2" fmla="*/ 979714 w 1354534"/>
              <a:gd name="connsiteY2" fmla="*/ 231569 h 1455133"/>
              <a:gd name="connsiteX3" fmla="*/ 1128156 w 1354534"/>
              <a:gd name="connsiteY3" fmla="*/ 368135 h 1455133"/>
              <a:gd name="connsiteX4" fmla="*/ 1330036 w 1354534"/>
              <a:gd name="connsiteY4" fmla="*/ 528452 h 1455133"/>
              <a:gd name="connsiteX5" fmla="*/ 1330036 w 1354534"/>
              <a:gd name="connsiteY5" fmla="*/ 564078 h 1455133"/>
              <a:gd name="connsiteX6" fmla="*/ 1140031 w 1354534"/>
              <a:gd name="connsiteY6" fmla="*/ 765958 h 1455133"/>
              <a:gd name="connsiteX7" fmla="*/ 967839 w 1354534"/>
              <a:gd name="connsiteY7" fmla="*/ 944088 h 1455133"/>
              <a:gd name="connsiteX8" fmla="*/ 955964 w 1354534"/>
              <a:gd name="connsiteY8" fmla="*/ 967839 h 1455133"/>
              <a:gd name="connsiteX9" fmla="*/ 890649 w 1354534"/>
              <a:gd name="connsiteY9" fmla="*/ 991589 h 1455133"/>
              <a:gd name="connsiteX10" fmla="*/ 736270 w 1354534"/>
              <a:gd name="connsiteY10" fmla="*/ 1003465 h 1455133"/>
              <a:gd name="connsiteX11" fmla="*/ 682831 w 1354534"/>
              <a:gd name="connsiteY11" fmla="*/ 1009402 h 1455133"/>
              <a:gd name="connsiteX12" fmla="*/ 617517 w 1354534"/>
              <a:gd name="connsiteY12" fmla="*/ 1062841 h 1455133"/>
              <a:gd name="connsiteX13" fmla="*/ 564078 w 1354534"/>
              <a:gd name="connsiteY13" fmla="*/ 1205345 h 1455133"/>
              <a:gd name="connsiteX14" fmla="*/ 546265 w 1354534"/>
              <a:gd name="connsiteY14" fmla="*/ 1300348 h 1455133"/>
              <a:gd name="connsiteX15" fmla="*/ 540327 w 1354534"/>
              <a:gd name="connsiteY15" fmla="*/ 1377537 h 1455133"/>
              <a:gd name="connsiteX16" fmla="*/ 445325 w 1354534"/>
              <a:gd name="connsiteY16" fmla="*/ 1430976 h 1455133"/>
              <a:gd name="connsiteX17" fmla="*/ 380010 w 1354534"/>
              <a:gd name="connsiteY17" fmla="*/ 1454727 h 1455133"/>
              <a:gd name="connsiteX18" fmla="*/ 273133 w 1354534"/>
              <a:gd name="connsiteY18" fmla="*/ 1413163 h 1455133"/>
              <a:gd name="connsiteX19" fmla="*/ 213756 w 1354534"/>
              <a:gd name="connsiteY19" fmla="*/ 1359724 h 1455133"/>
              <a:gd name="connsiteX20" fmla="*/ 124691 w 1354534"/>
              <a:gd name="connsiteY20" fmla="*/ 1347849 h 1455133"/>
              <a:gd name="connsiteX21" fmla="*/ 77190 w 1354534"/>
              <a:gd name="connsiteY21" fmla="*/ 1353787 h 1455133"/>
              <a:gd name="connsiteX22" fmla="*/ 0 w 1354534"/>
              <a:gd name="connsiteY22" fmla="*/ 1377537 h 1455133"/>
              <a:gd name="connsiteX0" fmla="*/ 944088 w 1354534"/>
              <a:gd name="connsiteY0" fmla="*/ 0 h 1306692"/>
              <a:gd name="connsiteX1" fmla="*/ 979714 w 1354534"/>
              <a:gd name="connsiteY1" fmla="*/ 83128 h 1306692"/>
              <a:gd name="connsiteX2" fmla="*/ 1128156 w 1354534"/>
              <a:gd name="connsiteY2" fmla="*/ 219694 h 1306692"/>
              <a:gd name="connsiteX3" fmla="*/ 1330036 w 1354534"/>
              <a:gd name="connsiteY3" fmla="*/ 380011 h 1306692"/>
              <a:gd name="connsiteX4" fmla="*/ 1330036 w 1354534"/>
              <a:gd name="connsiteY4" fmla="*/ 415637 h 1306692"/>
              <a:gd name="connsiteX5" fmla="*/ 1140031 w 1354534"/>
              <a:gd name="connsiteY5" fmla="*/ 617517 h 1306692"/>
              <a:gd name="connsiteX6" fmla="*/ 967839 w 1354534"/>
              <a:gd name="connsiteY6" fmla="*/ 795647 h 1306692"/>
              <a:gd name="connsiteX7" fmla="*/ 955964 w 1354534"/>
              <a:gd name="connsiteY7" fmla="*/ 819398 h 1306692"/>
              <a:gd name="connsiteX8" fmla="*/ 890649 w 1354534"/>
              <a:gd name="connsiteY8" fmla="*/ 843148 h 1306692"/>
              <a:gd name="connsiteX9" fmla="*/ 736270 w 1354534"/>
              <a:gd name="connsiteY9" fmla="*/ 855024 h 1306692"/>
              <a:gd name="connsiteX10" fmla="*/ 682831 w 1354534"/>
              <a:gd name="connsiteY10" fmla="*/ 860961 h 1306692"/>
              <a:gd name="connsiteX11" fmla="*/ 617517 w 1354534"/>
              <a:gd name="connsiteY11" fmla="*/ 914400 h 1306692"/>
              <a:gd name="connsiteX12" fmla="*/ 564078 w 1354534"/>
              <a:gd name="connsiteY12" fmla="*/ 1056904 h 1306692"/>
              <a:gd name="connsiteX13" fmla="*/ 546265 w 1354534"/>
              <a:gd name="connsiteY13" fmla="*/ 1151907 h 1306692"/>
              <a:gd name="connsiteX14" fmla="*/ 540327 w 1354534"/>
              <a:gd name="connsiteY14" fmla="*/ 1229096 h 1306692"/>
              <a:gd name="connsiteX15" fmla="*/ 445325 w 1354534"/>
              <a:gd name="connsiteY15" fmla="*/ 1282535 h 1306692"/>
              <a:gd name="connsiteX16" fmla="*/ 380010 w 1354534"/>
              <a:gd name="connsiteY16" fmla="*/ 1306286 h 1306692"/>
              <a:gd name="connsiteX17" fmla="*/ 273133 w 1354534"/>
              <a:gd name="connsiteY17" fmla="*/ 1264722 h 1306692"/>
              <a:gd name="connsiteX18" fmla="*/ 213756 w 1354534"/>
              <a:gd name="connsiteY18" fmla="*/ 1211283 h 1306692"/>
              <a:gd name="connsiteX19" fmla="*/ 124691 w 1354534"/>
              <a:gd name="connsiteY19" fmla="*/ 1199408 h 1306692"/>
              <a:gd name="connsiteX20" fmla="*/ 77190 w 1354534"/>
              <a:gd name="connsiteY20" fmla="*/ 1205346 h 1306692"/>
              <a:gd name="connsiteX21" fmla="*/ 0 w 1354534"/>
              <a:gd name="connsiteY21" fmla="*/ 1229096 h 1306692"/>
              <a:gd name="connsiteX0" fmla="*/ 979714 w 1354534"/>
              <a:gd name="connsiteY0" fmla="*/ 0 h 1223564"/>
              <a:gd name="connsiteX1" fmla="*/ 1128156 w 1354534"/>
              <a:gd name="connsiteY1" fmla="*/ 136566 h 1223564"/>
              <a:gd name="connsiteX2" fmla="*/ 1330036 w 1354534"/>
              <a:gd name="connsiteY2" fmla="*/ 296883 h 1223564"/>
              <a:gd name="connsiteX3" fmla="*/ 1330036 w 1354534"/>
              <a:gd name="connsiteY3" fmla="*/ 332509 h 1223564"/>
              <a:gd name="connsiteX4" fmla="*/ 1140031 w 1354534"/>
              <a:gd name="connsiteY4" fmla="*/ 534389 h 1223564"/>
              <a:gd name="connsiteX5" fmla="*/ 967839 w 1354534"/>
              <a:gd name="connsiteY5" fmla="*/ 712519 h 1223564"/>
              <a:gd name="connsiteX6" fmla="*/ 955964 w 1354534"/>
              <a:gd name="connsiteY6" fmla="*/ 736270 h 1223564"/>
              <a:gd name="connsiteX7" fmla="*/ 890649 w 1354534"/>
              <a:gd name="connsiteY7" fmla="*/ 760020 h 1223564"/>
              <a:gd name="connsiteX8" fmla="*/ 736270 w 1354534"/>
              <a:gd name="connsiteY8" fmla="*/ 771896 h 1223564"/>
              <a:gd name="connsiteX9" fmla="*/ 682831 w 1354534"/>
              <a:gd name="connsiteY9" fmla="*/ 777833 h 1223564"/>
              <a:gd name="connsiteX10" fmla="*/ 617517 w 1354534"/>
              <a:gd name="connsiteY10" fmla="*/ 831272 h 1223564"/>
              <a:gd name="connsiteX11" fmla="*/ 564078 w 1354534"/>
              <a:gd name="connsiteY11" fmla="*/ 973776 h 1223564"/>
              <a:gd name="connsiteX12" fmla="*/ 546265 w 1354534"/>
              <a:gd name="connsiteY12" fmla="*/ 1068779 h 1223564"/>
              <a:gd name="connsiteX13" fmla="*/ 540327 w 1354534"/>
              <a:gd name="connsiteY13" fmla="*/ 1145968 h 1223564"/>
              <a:gd name="connsiteX14" fmla="*/ 445325 w 1354534"/>
              <a:gd name="connsiteY14" fmla="*/ 1199407 h 1223564"/>
              <a:gd name="connsiteX15" fmla="*/ 380010 w 1354534"/>
              <a:gd name="connsiteY15" fmla="*/ 1223158 h 1223564"/>
              <a:gd name="connsiteX16" fmla="*/ 273133 w 1354534"/>
              <a:gd name="connsiteY16" fmla="*/ 1181594 h 1223564"/>
              <a:gd name="connsiteX17" fmla="*/ 213756 w 1354534"/>
              <a:gd name="connsiteY17" fmla="*/ 1128155 h 1223564"/>
              <a:gd name="connsiteX18" fmla="*/ 124691 w 1354534"/>
              <a:gd name="connsiteY18" fmla="*/ 1116280 h 1223564"/>
              <a:gd name="connsiteX19" fmla="*/ 77190 w 1354534"/>
              <a:gd name="connsiteY19" fmla="*/ 1122218 h 1223564"/>
              <a:gd name="connsiteX20" fmla="*/ 0 w 1354534"/>
              <a:gd name="connsiteY20" fmla="*/ 1145968 h 1223564"/>
              <a:gd name="connsiteX0" fmla="*/ 1128156 w 1354534"/>
              <a:gd name="connsiteY0" fmla="*/ 0 h 1086998"/>
              <a:gd name="connsiteX1" fmla="*/ 1330036 w 1354534"/>
              <a:gd name="connsiteY1" fmla="*/ 160317 h 1086998"/>
              <a:gd name="connsiteX2" fmla="*/ 1330036 w 1354534"/>
              <a:gd name="connsiteY2" fmla="*/ 195943 h 1086998"/>
              <a:gd name="connsiteX3" fmla="*/ 1140031 w 1354534"/>
              <a:gd name="connsiteY3" fmla="*/ 397823 h 1086998"/>
              <a:gd name="connsiteX4" fmla="*/ 967839 w 1354534"/>
              <a:gd name="connsiteY4" fmla="*/ 575953 h 1086998"/>
              <a:gd name="connsiteX5" fmla="*/ 955964 w 1354534"/>
              <a:gd name="connsiteY5" fmla="*/ 599704 h 1086998"/>
              <a:gd name="connsiteX6" fmla="*/ 890649 w 1354534"/>
              <a:gd name="connsiteY6" fmla="*/ 623454 h 1086998"/>
              <a:gd name="connsiteX7" fmla="*/ 736270 w 1354534"/>
              <a:gd name="connsiteY7" fmla="*/ 635330 h 1086998"/>
              <a:gd name="connsiteX8" fmla="*/ 682831 w 1354534"/>
              <a:gd name="connsiteY8" fmla="*/ 641267 h 1086998"/>
              <a:gd name="connsiteX9" fmla="*/ 617517 w 1354534"/>
              <a:gd name="connsiteY9" fmla="*/ 694706 h 1086998"/>
              <a:gd name="connsiteX10" fmla="*/ 564078 w 1354534"/>
              <a:gd name="connsiteY10" fmla="*/ 837210 h 1086998"/>
              <a:gd name="connsiteX11" fmla="*/ 546265 w 1354534"/>
              <a:gd name="connsiteY11" fmla="*/ 932213 h 1086998"/>
              <a:gd name="connsiteX12" fmla="*/ 540327 w 1354534"/>
              <a:gd name="connsiteY12" fmla="*/ 1009402 h 1086998"/>
              <a:gd name="connsiteX13" fmla="*/ 445325 w 1354534"/>
              <a:gd name="connsiteY13" fmla="*/ 1062841 h 1086998"/>
              <a:gd name="connsiteX14" fmla="*/ 380010 w 1354534"/>
              <a:gd name="connsiteY14" fmla="*/ 1086592 h 1086998"/>
              <a:gd name="connsiteX15" fmla="*/ 273133 w 1354534"/>
              <a:gd name="connsiteY15" fmla="*/ 1045028 h 1086998"/>
              <a:gd name="connsiteX16" fmla="*/ 213756 w 1354534"/>
              <a:gd name="connsiteY16" fmla="*/ 991589 h 1086998"/>
              <a:gd name="connsiteX17" fmla="*/ 124691 w 1354534"/>
              <a:gd name="connsiteY17" fmla="*/ 979714 h 1086998"/>
              <a:gd name="connsiteX18" fmla="*/ 77190 w 1354534"/>
              <a:gd name="connsiteY18" fmla="*/ 985652 h 1086998"/>
              <a:gd name="connsiteX19" fmla="*/ 0 w 1354534"/>
              <a:gd name="connsiteY19" fmla="*/ 1009402 h 1086998"/>
              <a:gd name="connsiteX0" fmla="*/ 1330036 w 1354534"/>
              <a:gd name="connsiteY0" fmla="*/ 0 h 926681"/>
              <a:gd name="connsiteX1" fmla="*/ 1330036 w 1354534"/>
              <a:gd name="connsiteY1" fmla="*/ 35626 h 926681"/>
              <a:gd name="connsiteX2" fmla="*/ 1140031 w 1354534"/>
              <a:gd name="connsiteY2" fmla="*/ 237506 h 926681"/>
              <a:gd name="connsiteX3" fmla="*/ 967839 w 1354534"/>
              <a:gd name="connsiteY3" fmla="*/ 415636 h 926681"/>
              <a:gd name="connsiteX4" fmla="*/ 955964 w 1354534"/>
              <a:gd name="connsiteY4" fmla="*/ 439387 h 926681"/>
              <a:gd name="connsiteX5" fmla="*/ 890649 w 1354534"/>
              <a:gd name="connsiteY5" fmla="*/ 463137 h 926681"/>
              <a:gd name="connsiteX6" fmla="*/ 736270 w 1354534"/>
              <a:gd name="connsiteY6" fmla="*/ 475013 h 926681"/>
              <a:gd name="connsiteX7" fmla="*/ 682831 w 1354534"/>
              <a:gd name="connsiteY7" fmla="*/ 480950 h 926681"/>
              <a:gd name="connsiteX8" fmla="*/ 617517 w 1354534"/>
              <a:gd name="connsiteY8" fmla="*/ 534389 h 926681"/>
              <a:gd name="connsiteX9" fmla="*/ 564078 w 1354534"/>
              <a:gd name="connsiteY9" fmla="*/ 676893 h 926681"/>
              <a:gd name="connsiteX10" fmla="*/ 546265 w 1354534"/>
              <a:gd name="connsiteY10" fmla="*/ 771896 h 926681"/>
              <a:gd name="connsiteX11" fmla="*/ 540327 w 1354534"/>
              <a:gd name="connsiteY11" fmla="*/ 849085 h 926681"/>
              <a:gd name="connsiteX12" fmla="*/ 445325 w 1354534"/>
              <a:gd name="connsiteY12" fmla="*/ 902524 h 926681"/>
              <a:gd name="connsiteX13" fmla="*/ 380010 w 1354534"/>
              <a:gd name="connsiteY13" fmla="*/ 926275 h 926681"/>
              <a:gd name="connsiteX14" fmla="*/ 273133 w 1354534"/>
              <a:gd name="connsiteY14" fmla="*/ 884711 h 926681"/>
              <a:gd name="connsiteX15" fmla="*/ 213756 w 1354534"/>
              <a:gd name="connsiteY15" fmla="*/ 831272 h 926681"/>
              <a:gd name="connsiteX16" fmla="*/ 124691 w 1354534"/>
              <a:gd name="connsiteY16" fmla="*/ 819397 h 926681"/>
              <a:gd name="connsiteX17" fmla="*/ 77190 w 1354534"/>
              <a:gd name="connsiteY17" fmla="*/ 825335 h 926681"/>
              <a:gd name="connsiteX18" fmla="*/ 0 w 1354534"/>
              <a:gd name="connsiteY18" fmla="*/ 849085 h 926681"/>
              <a:gd name="connsiteX0" fmla="*/ 1252846 w 1277344"/>
              <a:gd name="connsiteY0" fmla="*/ 0 h 926681"/>
              <a:gd name="connsiteX1" fmla="*/ 1252846 w 1277344"/>
              <a:gd name="connsiteY1" fmla="*/ 35626 h 926681"/>
              <a:gd name="connsiteX2" fmla="*/ 1062841 w 1277344"/>
              <a:gd name="connsiteY2" fmla="*/ 237506 h 926681"/>
              <a:gd name="connsiteX3" fmla="*/ 890649 w 1277344"/>
              <a:gd name="connsiteY3" fmla="*/ 415636 h 926681"/>
              <a:gd name="connsiteX4" fmla="*/ 878774 w 1277344"/>
              <a:gd name="connsiteY4" fmla="*/ 439387 h 926681"/>
              <a:gd name="connsiteX5" fmla="*/ 813459 w 1277344"/>
              <a:gd name="connsiteY5" fmla="*/ 463137 h 926681"/>
              <a:gd name="connsiteX6" fmla="*/ 659080 w 1277344"/>
              <a:gd name="connsiteY6" fmla="*/ 475013 h 926681"/>
              <a:gd name="connsiteX7" fmla="*/ 605641 w 1277344"/>
              <a:gd name="connsiteY7" fmla="*/ 480950 h 926681"/>
              <a:gd name="connsiteX8" fmla="*/ 540327 w 1277344"/>
              <a:gd name="connsiteY8" fmla="*/ 534389 h 926681"/>
              <a:gd name="connsiteX9" fmla="*/ 486888 w 1277344"/>
              <a:gd name="connsiteY9" fmla="*/ 676893 h 926681"/>
              <a:gd name="connsiteX10" fmla="*/ 469075 w 1277344"/>
              <a:gd name="connsiteY10" fmla="*/ 771896 h 926681"/>
              <a:gd name="connsiteX11" fmla="*/ 463137 w 1277344"/>
              <a:gd name="connsiteY11" fmla="*/ 849085 h 926681"/>
              <a:gd name="connsiteX12" fmla="*/ 368135 w 1277344"/>
              <a:gd name="connsiteY12" fmla="*/ 902524 h 926681"/>
              <a:gd name="connsiteX13" fmla="*/ 302820 w 1277344"/>
              <a:gd name="connsiteY13" fmla="*/ 926275 h 926681"/>
              <a:gd name="connsiteX14" fmla="*/ 195943 w 1277344"/>
              <a:gd name="connsiteY14" fmla="*/ 884711 h 926681"/>
              <a:gd name="connsiteX15" fmla="*/ 136566 w 1277344"/>
              <a:gd name="connsiteY15" fmla="*/ 831272 h 926681"/>
              <a:gd name="connsiteX16" fmla="*/ 47501 w 1277344"/>
              <a:gd name="connsiteY16" fmla="*/ 819397 h 926681"/>
              <a:gd name="connsiteX17" fmla="*/ 0 w 1277344"/>
              <a:gd name="connsiteY17" fmla="*/ 825335 h 926681"/>
              <a:gd name="connsiteX0" fmla="*/ 1252846 w 1277344"/>
              <a:gd name="connsiteY0" fmla="*/ 0 h 926681"/>
              <a:gd name="connsiteX1" fmla="*/ 1252846 w 1277344"/>
              <a:gd name="connsiteY1" fmla="*/ 35626 h 926681"/>
              <a:gd name="connsiteX2" fmla="*/ 1062841 w 1277344"/>
              <a:gd name="connsiteY2" fmla="*/ 237506 h 926681"/>
              <a:gd name="connsiteX3" fmla="*/ 890649 w 1277344"/>
              <a:gd name="connsiteY3" fmla="*/ 415636 h 926681"/>
              <a:gd name="connsiteX4" fmla="*/ 878774 w 1277344"/>
              <a:gd name="connsiteY4" fmla="*/ 439387 h 926681"/>
              <a:gd name="connsiteX5" fmla="*/ 813459 w 1277344"/>
              <a:gd name="connsiteY5" fmla="*/ 463137 h 926681"/>
              <a:gd name="connsiteX6" fmla="*/ 659080 w 1277344"/>
              <a:gd name="connsiteY6" fmla="*/ 475013 h 926681"/>
              <a:gd name="connsiteX7" fmla="*/ 605641 w 1277344"/>
              <a:gd name="connsiteY7" fmla="*/ 480950 h 926681"/>
              <a:gd name="connsiteX8" fmla="*/ 540327 w 1277344"/>
              <a:gd name="connsiteY8" fmla="*/ 534389 h 926681"/>
              <a:gd name="connsiteX9" fmla="*/ 486888 w 1277344"/>
              <a:gd name="connsiteY9" fmla="*/ 676893 h 926681"/>
              <a:gd name="connsiteX10" fmla="*/ 469075 w 1277344"/>
              <a:gd name="connsiteY10" fmla="*/ 771896 h 926681"/>
              <a:gd name="connsiteX11" fmla="*/ 463137 w 1277344"/>
              <a:gd name="connsiteY11" fmla="*/ 849085 h 926681"/>
              <a:gd name="connsiteX12" fmla="*/ 368135 w 1277344"/>
              <a:gd name="connsiteY12" fmla="*/ 902524 h 926681"/>
              <a:gd name="connsiteX13" fmla="*/ 302820 w 1277344"/>
              <a:gd name="connsiteY13" fmla="*/ 926275 h 926681"/>
              <a:gd name="connsiteX14" fmla="*/ 195943 w 1277344"/>
              <a:gd name="connsiteY14" fmla="*/ 884711 h 926681"/>
              <a:gd name="connsiteX15" fmla="*/ 136566 w 1277344"/>
              <a:gd name="connsiteY15" fmla="*/ 831272 h 926681"/>
              <a:gd name="connsiteX16" fmla="*/ 47501 w 1277344"/>
              <a:gd name="connsiteY16" fmla="*/ 819397 h 926681"/>
              <a:gd name="connsiteX17" fmla="*/ 0 w 1277344"/>
              <a:gd name="connsiteY17" fmla="*/ 825335 h 926681"/>
              <a:gd name="connsiteX0" fmla="*/ 1205345 w 1229843"/>
              <a:gd name="connsiteY0" fmla="*/ 0 h 926681"/>
              <a:gd name="connsiteX1" fmla="*/ 1205345 w 1229843"/>
              <a:gd name="connsiteY1" fmla="*/ 35626 h 926681"/>
              <a:gd name="connsiteX2" fmla="*/ 1015340 w 1229843"/>
              <a:gd name="connsiteY2" fmla="*/ 237506 h 926681"/>
              <a:gd name="connsiteX3" fmla="*/ 843148 w 1229843"/>
              <a:gd name="connsiteY3" fmla="*/ 415636 h 926681"/>
              <a:gd name="connsiteX4" fmla="*/ 831273 w 1229843"/>
              <a:gd name="connsiteY4" fmla="*/ 439387 h 926681"/>
              <a:gd name="connsiteX5" fmla="*/ 765958 w 1229843"/>
              <a:gd name="connsiteY5" fmla="*/ 463137 h 926681"/>
              <a:gd name="connsiteX6" fmla="*/ 611579 w 1229843"/>
              <a:gd name="connsiteY6" fmla="*/ 475013 h 926681"/>
              <a:gd name="connsiteX7" fmla="*/ 558140 w 1229843"/>
              <a:gd name="connsiteY7" fmla="*/ 480950 h 926681"/>
              <a:gd name="connsiteX8" fmla="*/ 492826 w 1229843"/>
              <a:gd name="connsiteY8" fmla="*/ 534389 h 926681"/>
              <a:gd name="connsiteX9" fmla="*/ 439387 w 1229843"/>
              <a:gd name="connsiteY9" fmla="*/ 676893 h 926681"/>
              <a:gd name="connsiteX10" fmla="*/ 421574 w 1229843"/>
              <a:gd name="connsiteY10" fmla="*/ 771896 h 926681"/>
              <a:gd name="connsiteX11" fmla="*/ 415636 w 1229843"/>
              <a:gd name="connsiteY11" fmla="*/ 849085 h 926681"/>
              <a:gd name="connsiteX12" fmla="*/ 320634 w 1229843"/>
              <a:gd name="connsiteY12" fmla="*/ 902524 h 926681"/>
              <a:gd name="connsiteX13" fmla="*/ 255319 w 1229843"/>
              <a:gd name="connsiteY13" fmla="*/ 926275 h 926681"/>
              <a:gd name="connsiteX14" fmla="*/ 148442 w 1229843"/>
              <a:gd name="connsiteY14" fmla="*/ 884711 h 926681"/>
              <a:gd name="connsiteX15" fmla="*/ 89065 w 1229843"/>
              <a:gd name="connsiteY15" fmla="*/ 831272 h 926681"/>
              <a:gd name="connsiteX16" fmla="*/ 0 w 1229843"/>
              <a:gd name="connsiteY16" fmla="*/ 819397 h 926681"/>
              <a:gd name="connsiteX0" fmla="*/ 1116280 w 1140778"/>
              <a:gd name="connsiteY0" fmla="*/ 0 h 926681"/>
              <a:gd name="connsiteX1" fmla="*/ 1116280 w 1140778"/>
              <a:gd name="connsiteY1" fmla="*/ 35626 h 926681"/>
              <a:gd name="connsiteX2" fmla="*/ 926275 w 1140778"/>
              <a:gd name="connsiteY2" fmla="*/ 237506 h 926681"/>
              <a:gd name="connsiteX3" fmla="*/ 754083 w 1140778"/>
              <a:gd name="connsiteY3" fmla="*/ 415636 h 926681"/>
              <a:gd name="connsiteX4" fmla="*/ 742208 w 1140778"/>
              <a:gd name="connsiteY4" fmla="*/ 439387 h 926681"/>
              <a:gd name="connsiteX5" fmla="*/ 676893 w 1140778"/>
              <a:gd name="connsiteY5" fmla="*/ 463137 h 926681"/>
              <a:gd name="connsiteX6" fmla="*/ 522514 w 1140778"/>
              <a:gd name="connsiteY6" fmla="*/ 475013 h 926681"/>
              <a:gd name="connsiteX7" fmla="*/ 469075 w 1140778"/>
              <a:gd name="connsiteY7" fmla="*/ 480950 h 926681"/>
              <a:gd name="connsiteX8" fmla="*/ 403761 w 1140778"/>
              <a:gd name="connsiteY8" fmla="*/ 534389 h 926681"/>
              <a:gd name="connsiteX9" fmla="*/ 350322 w 1140778"/>
              <a:gd name="connsiteY9" fmla="*/ 676893 h 926681"/>
              <a:gd name="connsiteX10" fmla="*/ 332509 w 1140778"/>
              <a:gd name="connsiteY10" fmla="*/ 771896 h 926681"/>
              <a:gd name="connsiteX11" fmla="*/ 326571 w 1140778"/>
              <a:gd name="connsiteY11" fmla="*/ 849085 h 926681"/>
              <a:gd name="connsiteX12" fmla="*/ 231569 w 1140778"/>
              <a:gd name="connsiteY12" fmla="*/ 902524 h 926681"/>
              <a:gd name="connsiteX13" fmla="*/ 166254 w 1140778"/>
              <a:gd name="connsiteY13" fmla="*/ 926275 h 926681"/>
              <a:gd name="connsiteX14" fmla="*/ 59377 w 1140778"/>
              <a:gd name="connsiteY14" fmla="*/ 884711 h 926681"/>
              <a:gd name="connsiteX15" fmla="*/ 0 w 1140778"/>
              <a:gd name="connsiteY15" fmla="*/ 831272 h 926681"/>
              <a:gd name="connsiteX0" fmla="*/ 1056903 w 1081401"/>
              <a:gd name="connsiteY0" fmla="*/ 0 h 926681"/>
              <a:gd name="connsiteX1" fmla="*/ 1056903 w 1081401"/>
              <a:gd name="connsiteY1" fmla="*/ 35626 h 926681"/>
              <a:gd name="connsiteX2" fmla="*/ 866898 w 1081401"/>
              <a:gd name="connsiteY2" fmla="*/ 237506 h 926681"/>
              <a:gd name="connsiteX3" fmla="*/ 694706 w 1081401"/>
              <a:gd name="connsiteY3" fmla="*/ 415636 h 926681"/>
              <a:gd name="connsiteX4" fmla="*/ 682831 w 1081401"/>
              <a:gd name="connsiteY4" fmla="*/ 439387 h 926681"/>
              <a:gd name="connsiteX5" fmla="*/ 617516 w 1081401"/>
              <a:gd name="connsiteY5" fmla="*/ 463137 h 926681"/>
              <a:gd name="connsiteX6" fmla="*/ 463137 w 1081401"/>
              <a:gd name="connsiteY6" fmla="*/ 475013 h 926681"/>
              <a:gd name="connsiteX7" fmla="*/ 409698 w 1081401"/>
              <a:gd name="connsiteY7" fmla="*/ 480950 h 926681"/>
              <a:gd name="connsiteX8" fmla="*/ 344384 w 1081401"/>
              <a:gd name="connsiteY8" fmla="*/ 534389 h 926681"/>
              <a:gd name="connsiteX9" fmla="*/ 290945 w 1081401"/>
              <a:gd name="connsiteY9" fmla="*/ 676893 h 926681"/>
              <a:gd name="connsiteX10" fmla="*/ 273132 w 1081401"/>
              <a:gd name="connsiteY10" fmla="*/ 771896 h 926681"/>
              <a:gd name="connsiteX11" fmla="*/ 267194 w 1081401"/>
              <a:gd name="connsiteY11" fmla="*/ 849085 h 926681"/>
              <a:gd name="connsiteX12" fmla="*/ 172192 w 1081401"/>
              <a:gd name="connsiteY12" fmla="*/ 902524 h 926681"/>
              <a:gd name="connsiteX13" fmla="*/ 106877 w 1081401"/>
              <a:gd name="connsiteY13" fmla="*/ 926275 h 926681"/>
              <a:gd name="connsiteX14" fmla="*/ 0 w 1081401"/>
              <a:gd name="connsiteY14" fmla="*/ 884711 h 926681"/>
              <a:gd name="connsiteX0" fmla="*/ 1056903 w 1081401"/>
              <a:gd name="connsiteY0" fmla="*/ 0 h 926681"/>
              <a:gd name="connsiteX1" fmla="*/ 1056903 w 1081401"/>
              <a:gd name="connsiteY1" fmla="*/ 35626 h 926681"/>
              <a:gd name="connsiteX2" fmla="*/ 866898 w 1081401"/>
              <a:gd name="connsiteY2" fmla="*/ 237506 h 926681"/>
              <a:gd name="connsiteX3" fmla="*/ 694706 w 1081401"/>
              <a:gd name="connsiteY3" fmla="*/ 415636 h 926681"/>
              <a:gd name="connsiteX4" fmla="*/ 682831 w 1081401"/>
              <a:gd name="connsiteY4" fmla="*/ 439387 h 926681"/>
              <a:gd name="connsiteX5" fmla="*/ 617516 w 1081401"/>
              <a:gd name="connsiteY5" fmla="*/ 463137 h 926681"/>
              <a:gd name="connsiteX6" fmla="*/ 463137 w 1081401"/>
              <a:gd name="connsiteY6" fmla="*/ 475013 h 926681"/>
              <a:gd name="connsiteX7" fmla="*/ 409698 w 1081401"/>
              <a:gd name="connsiteY7" fmla="*/ 480950 h 926681"/>
              <a:gd name="connsiteX8" fmla="*/ 344384 w 1081401"/>
              <a:gd name="connsiteY8" fmla="*/ 534389 h 926681"/>
              <a:gd name="connsiteX9" fmla="*/ 290945 w 1081401"/>
              <a:gd name="connsiteY9" fmla="*/ 676893 h 926681"/>
              <a:gd name="connsiteX10" fmla="*/ 273132 w 1081401"/>
              <a:gd name="connsiteY10" fmla="*/ 771896 h 926681"/>
              <a:gd name="connsiteX11" fmla="*/ 267194 w 1081401"/>
              <a:gd name="connsiteY11" fmla="*/ 849085 h 926681"/>
              <a:gd name="connsiteX12" fmla="*/ 172192 w 1081401"/>
              <a:gd name="connsiteY12" fmla="*/ 902524 h 926681"/>
              <a:gd name="connsiteX13" fmla="*/ 106877 w 1081401"/>
              <a:gd name="connsiteY13" fmla="*/ 926275 h 926681"/>
              <a:gd name="connsiteX14" fmla="*/ 0 w 1081401"/>
              <a:gd name="connsiteY14" fmla="*/ 884711 h 926681"/>
              <a:gd name="connsiteX0" fmla="*/ 950026 w 974524"/>
              <a:gd name="connsiteY0" fmla="*/ 0 h 926681"/>
              <a:gd name="connsiteX1" fmla="*/ 950026 w 974524"/>
              <a:gd name="connsiteY1" fmla="*/ 35626 h 926681"/>
              <a:gd name="connsiteX2" fmla="*/ 760021 w 974524"/>
              <a:gd name="connsiteY2" fmla="*/ 237506 h 926681"/>
              <a:gd name="connsiteX3" fmla="*/ 587829 w 974524"/>
              <a:gd name="connsiteY3" fmla="*/ 415636 h 926681"/>
              <a:gd name="connsiteX4" fmla="*/ 575954 w 974524"/>
              <a:gd name="connsiteY4" fmla="*/ 439387 h 926681"/>
              <a:gd name="connsiteX5" fmla="*/ 510639 w 974524"/>
              <a:gd name="connsiteY5" fmla="*/ 463137 h 926681"/>
              <a:gd name="connsiteX6" fmla="*/ 356260 w 974524"/>
              <a:gd name="connsiteY6" fmla="*/ 475013 h 926681"/>
              <a:gd name="connsiteX7" fmla="*/ 302821 w 974524"/>
              <a:gd name="connsiteY7" fmla="*/ 480950 h 926681"/>
              <a:gd name="connsiteX8" fmla="*/ 237507 w 974524"/>
              <a:gd name="connsiteY8" fmla="*/ 534389 h 926681"/>
              <a:gd name="connsiteX9" fmla="*/ 184068 w 974524"/>
              <a:gd name="connsiteY9" fmla="*/ 676893 h 926681"/>
              <a:gd name="connsiteX10" fmla="*/ 166255 w 974524"/>
              <a:gd name="connsiteY10" fmla="*/ 771896 h 926681"/>
              <a:gd name="connsiteX11" fmla="*/ 160317 w 974524"/>
              <a:gd name="connsiteY11" fmla="*/ 849085 h 926681"/>
              <a:gd name="connsiteX12" fmla="*/ 65315 w 974524"/>
              <a:gd name="connsiteY12" fmla="*/ 902524 h 926681"/>
              <a:gd name="connsiteX13" fmla="*/ 0 w 974524"/>
              <a:gd name="connsiteY13" fmla="*/ 926275 h 926681"/>
              <a:gd name="connsiteX0" fmla="*/ 950026 w 974524"/>
              <a:gd name="connsiteY0" fmla="*/ 0 h 926275"/>
              <a:gd name="connsiteX1" fmla="*/ 950026 w 974524"/>
              <a:gd name="connsiteY1" fmla="*/ 35626 h 926275"/>
              <a:gd name="connsiteX2" fmla="*/ 760021 w 974524"/>
              <a:gd name="connsiteY2" fmla="*/ 237506 h 926275"/>
              <a:gd name="connsiteX3" fmla="*/ 587829 w 974524"/>
              <a:gd name="connsiteY3" fmla="*/ 415636 h 926275"/>
              <a:gd name="connsiteX4" fmla="*/ 575954 w 974524"/>
              <a:gd name="connsiteY4" fmla="*/ 439387 h 926275"/>
              <a:gd name="connsiteX5" fmla="*/ 510639 w 974524"/>
              <a:gd name="connsiteY5" fmla="*/ 463137 h 926275"/>
              <a:gd name="connsiteX6" fmla="*/ 356260 w 974524"/>
              <a:gd name="connsiteY6" fmla="*/ 475013 h 926275"/>
              <a:gd name="connsiteX7" fmla="*/ 302821 w 974524"/>
              <a:gd name="connsiteY7" fmla="*/ 480950 h 926275"/>
              <a:gd name="connsiteX8" fmla="*/ 237507 w 974524"/>
              <a:gd name="connsiteY8" fmla="*/ 534389 h 926275"/>
              <a:gd name="connsiteX9" fmla="*/ 184068 w 974524"/>
              <a:gd name="connsiteY9" fmla="*/ 676893 h 926275"/>
              <a:gd name="connsiteX10" fmla="*/ 166255 w 974524"/>
              <a:gd name="connsiteY10" fmla="*/ 771896 h 926275"/>
              <a:gd name="connsiteX11" fmla="*/ 160317 w 974524"/>
              <a:gd name="connsiteY11" fmla="*/ 849085 h 926275"/>
              <a:gd name="connsiteX12" fmla="*/ 0 w 974524"/>
              <a:gd name="connsiteY12" fmla="*/ 926275 h 926275"/>
              <a:gd name="connsiteX0" fmla="*/ 789709 w 814207"/>
              <a:gd name="connsiteY0" fmla="*/ 0 h 849085"/>
              <a:gd name="connsiteX1" fmla="*/ 789709 w 814207"/>
              <a:gd name="connsiteY1" fmla="*/ 35626 h 849085"/>
              <a:gd name="connsiteX2" fmla="*/ 599704 w 814207"/>
              <a:gd name="connsiteY2" fmla="*/ 237506 h 849085"/>
              <a:gd name="connsiteX3" fmla="*/ 427512 w 814207"/>
              <a:gd name="connsiteY3" fmla="*/ 415636 h 849085"/>
              <a:gd name="connsiteX4" fmla="*/ 415637 w 814207"/>
              <a:gd name="connsiteY4" fmla="*/ 439387 h 849085"/>
              <a:gd name="connsiteX5" fmla="*/ 350322 w 814207"/>
              <a:gd name="connsiteY5" fmla="*/ 463137 h 849085"/>
              <a:gd name="connsiteX6" fmla="*/ 195943 w 814207"/>
              <a:gd name="connsiteY6" fmla="*/ 475013 h 849085"/>
              <a:gd name="connsiteX7" fmla="*/ 142504 w 814207"/>
              <a:gd name="connsiteY7" fmla="*/ 480950 h 849085"/>
              <a:gd name="connsiteX8" fmla="*/ 77190 w 814207"/>
              <a:gd name="connsiteY8" fmla="*/ 534389 h 849085"/>
              <a:gd name="connsiteX9" fmla="*/ 23751 w 814207"/>
              <a:gd name="connsiteY9" fmla="*/ 676893 h 849085"/>
              <a:gd name="connsiteX10" fmla="*/ 5938 w 814207"/>
              <a:gd name="connsiteY10" fmla="*/ 771896 h 849085"/>
              <a:gd name="connsiteX11" fmla="*/ 0 w 814207"/>
              <a:gd name="connsiteY11" fmla="*/ 849085 h 849085"/>
              <a:gd name="connsiteX0" fmla="*/ 789709 w 789709"/>
              <a:gd name="connsiteY0" fmla="*/ 0 h 813459"/>
              <a:gd name="connsiteX1" fmla="*/ 599704 w 789709"/>
              <a:gd name="connsiteY1" fmla="*/ 201880 h 813459"/>
              <a:gd name="connsiteX2" fmla="*/ 427512 w 789709"/>
              <a:gd name="connsiteY2" fmla="*/ 380010 h 813459"/>
              <a:gd name="connsiteX3" fmla="*/ 415637 w 789709"/>
              <a:gd name="connsiteY3" fmla="*/ 403761 h 813459"/>
              <a:gd name="connsiteX4" fmla="*/ 350322 w 789709"/>
              <a:gd name="connsiteY4" fmla="*/ 427511 h 813459"/>
              <a:gd name="connsiteX5" fmla="*/ 195943 w 789709"/>
              <a:gd name="connsiteY5" fmla="*/ 439387 h 813459"/>
              <a:gd name="connsiteX6" fmla="*/ 142504 w 789709"/>
              <a:gd name="connsiteY6" fmla="*/ 445324 h 813459"/>
              <a:gd name="connsiteX7" fmla="*/ 77190 w 789709"/>
              <a:gd name="connsiteY7" fmla="*/ 498763 h 813459"/>
              <a:gd name="connsiteX8" fmla="*/ 23751 w 789709"/>
              <a:gd name="connsiteY8" fmla="*/ 641267 h 813459"/>
              <a:gd name="connsiteX9" fmla="*/ 5938 w 789709"/>
              <a:gd name="connsiteY9" fmla="*/ 736270 h 813459"/>
              <a:gd name="connsiteX10" fmla="*/ 0 w 789709"/>
              <a:gd name="connsiteY10" fmla="*/ 813459 h 813459"/>
              <a:gd name="connsiteX0" fmla="*/ 599704 w 599704"/>
              <a:gd name="connsiteY0" fmla="*/ 0 h 611579"/>
              <a:gd name="connsiteX1" fmla="*/ 427512 w 599704"/>
              <a:gd name="connsiteY1" fmla="*/ 178130 h 611579"/>
              <a:gd name="connsiteX2" fmla="*/ 415637 w 599704"/>
              <a:gd name="connsiteY2" fmla="*/ 201881 h 611579"/>
              <a:gd name="connsiteX3" fmla="*/ 350322 w 599704"/>
              <a:gd name="connsiteY3" fmla="*/ 225631 h 611579"/>
              <a:gd name="connsiteX4" fmla="*/ 195943 w 599704"/>
              <a:gd name="connsiteY4" fmla="*/ 237507 h 611579"/>
              <a:gd name="connsiteX5" fmla="*/ 142504 w 599704"/>
              <a:gd name="connsiteY5" fmla="*/ 243444 h 611579"/>
              <a:gd name="connsiteX6" fmla="*/ 77190 w 599704"/>
              <a:gd name="connsiteY6" fmla="*/ 296883 h 611579"/>
              <a:gd name="connsiteX7" fmla="*/ 23751 w 599704"/>
              <a:gd name="connsiteY7" fmla="*/ 439387 h 611579"/>
              <a:gd name="connsiteX8" fmla="*/ 5938 w 599704"/>
              <a:gd name="connsiteY8" fmla="*/ 534390 h 611579"/>
              <a:gd name="connsiteX9" fmla="*/ 0 w 599704"/>
              <a:gd name="connsiteY9" fmla="*/ 611579 h 611579"/>
              <a:gd name="connsiteX0" fmla="*/ 427512 w 427512"/>
              <a:gd name="connsiteY0" fmla="*/ 0 h 433449"/>
              <a:gd name="connsiteX1" fmla="*/ 415637 w 427512"/>
              <a:gd name="connsiteY1" fmla="*/ 23751 h 433449"/>
              <a:gd name="connsiteX2" fmla="*/ 350322 w 427512"/>
              <a:gd name="connsiteY2" fmla="*/ 47501 h 433449"/>
              <a:gd name="connsiteX3" fmla="*/ 195943 w 427512"/>
              <a:gd name="connsiteY3" fmla="*/ 59377 h 433449"/>
              <a:gd name="connsiteX4" fmla="*/ 142504 w 427512"/>
              <a:gd name="connsiteY4" fmla="*/ 65314 h 433449"/>
              <a:gd name="connsiteX5" fmla="*/ 77190 w 427512"/>
              <a:gd name="connsiteY5" fmla="*/ 118753 h 433449"/>
              <a:gd name="connsiteX6" fmla="*/ 23751 w 427512"/>
              <a:gd name="connsiteY6" fmla="*/ 261257 h 433449"/>
              <a:gd name="connsiteX7" fmla="*/ 5938 w 427512"/>
              <a:gd name="connsiteY7" fmla="*/ 356260 h 433449"/>
              <a:gd name="connsiteX8" fmla="*/ 0 w 427512"/>
              <a:gd name="connsiteY8" fmla="*/ 433449 h 433449"/>
              <a:gd name="connsiteX0" fmla="*/ 415637 w 415637"/>
              <a:gd name="connsiteY0" fmla="*/ 0 h 409698"/>
              <a:gd name="connsiteX1" fmla="*/ 350322 w 415637"/>
              <a:gd name="connsiteY1" fmla="*/ 23750 h 409698"/>
              <a:gd name="connsiteX2" fmla="*/ 195943 w 415637"/>
              <a:gd name="connsiteY2" fmla="*/ 35626 h 409698"/>
              <a:gd name="connsiteX3" fmla="*/ 142504 w 415637"/>
              <a:gd name="connsiteY3" fmla="*/ 41563 h 409698"/>
              <a:gd name="connsiteX4" fmla="*/ 77190 w 415637"/>
              <a:gd name="connsiteY4" fmla="*/ 95002 h 409698"/>
              <a:gd name="connsiteX5" fmla="*/ 23751 w 415637"/>
              <a:gd name="connsiteY5" fmla="*/ 237506 h 409698"/>
              <a:gd name="connsiteX6" fmla="*/ 5938 w 415637"/>
              <a:gd name="connsiteY6" fmla="*/ 332509 h 409698"/>
              <a:gd name="connsiteX7" fmla="*/ 0 w 415637"/>
              <a:gd name="connsiteY7" fmla="*/ 409698 h 40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7" h="409698">
                <a:moveTo>
                  <a:pt x="415637" y="0"/>
                </a:moveTo>
                <a:cubicBezTo>
                  <a:pt x="402772" y="7917"/>
                  <a:pt x="386938" y="17812"/>
                  <a:pt x="350322" y="23750"/>
                </a:cubicBezTo>
                <a:cubicBezTo>
                  <a:pt x="313706" y="29688"/>
                  <a:pt x="230579" y="32657"/>
                  <a:pt x="195943" y="35626"/>
                </a:cubicBezTo>
                <a:cubicBezTo>
                  <a:pt x="161307" y="38595"/>
                  <a:pt x="162296" y="31667"/>
                  <a:pt x="142504" y="41563"/>
                </a:cubicBezTo>
                <a:cubicBezTo>
                  <a:pt x="122712" y="51459"/>
                  <a:pt x="96982" y="62345"/>
                  <a:pt x="77190" y="95002"/>
                </a:cubicBezTo>
                <a:cubicBezTo>
                  <a:pt x="57398" y="127659"/>
                  <a:pt x="35626" y="197922"/>
                  <a:pt x="23751" y="237506"/>
                </a:cubicBezTo>
                <a:cubicBezTo>
                  <a:pt x="11876" y="277091"/>
                  <a:pt x="9896" y="303810"/>
                  <a:pt x="5938" y="332509"/>
                </a:cubicBezTo>
                <a:cubicBezTo>
                  <a:pt x="1980" y="361208"/>
                  <a:pt x="27709" y="383968"/>
                  <a:pt x="0" y="409698"/>
                </a:cubicBezTo>
              </a:path>
            </a:pathLst>
          </a:cu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2529605" y="3833529"/>
            <a:ext cx="660282" cy="134102"/>
          </a:xfrm>
          <a:custGeom>
            <a:avLst/>
            <a:gdLst>
              <a:gd name="connsiteX0" fmla="*/ 653143 w 1354534"/>
              <a:gd name="connsiteY0" fmla="*/ 0 h 1847019"/>
              <a:gd name="connsiteX1" fmla="*/ 807522 w 1354534"/>
              <a:gd name="connsiteY1" fmla="*/ 142504 h 1847019"/>
              <a:gd name="connsiteX2" fmla="*/ 902525 w 1354534"/>
              <a:gd name="connsiteY2" fmla="*/ 279070 h 1847019"/>
              <a:gd name="connsiteX3" fmla="*/ 955964 w 1354534"/>
              <a:gd name="connsiteY3" fmla="*/ 391886 h 1847019"/>
              <a:gd name="connsiteX4" fmla="*/ 944088 w 1354534"/>
              <a:gd name="connsiteY4" fmla="*/ 540327 h 1847019"/>
              <a:gd name="connsiteX5" fmla="*/ 979714 w 1354534"/>
              <a:gd name="connsiteY5" fmla="*/ 623455 h 1847019"/>
              <a:gd name="connsiteX6" fmla="*/ 1128156 w 1354534"/>
              <a:gd name="connsiteY6" fmla="*/ 760021 h 1847019"/>
              <a:gd name="connsiteX7" fmla="*/ 1330036 w 1354534"/>
              <a:gd name="connsiteY7" fmla="*/ 920338 h 1847019"/>
              <a:gd name="connsiteX8" fmla="*/ 1330036 w 1354534"/>
              <a:gd name="connsiteY8" fmla="*/ 955964 h 1847019"/>
              <a:gd name="connsiteX9" fmla="*/ 1140031 w 1354534"/>
              <a:gd name="connsiteY9" fmla="*/ 1157844 h 1847019"/>
              <a:gd name="connsiteX10" fmla="*/ 967839 w 1354534"/>
              <a:gd name="connsiteY10" fmla="*/ 1335974 h 1847019"/>
              <a:gd name="connsiteX11" fmla="*/ 955964 w 1354534"/>
              <a:gd name="connsiteY11" fmla="*/ 1359725 h 1847019"/>
              <a:gd name="connsiteX12" fmla="*/ 890649 w 1354534"/>
              <a:gd name="connsiteY12" fmla="*/ 1383475 h 1847019"/>
              <a:gd name="connsiteX13" fmla="*/ 736270 w 1354534"/>
              <a:gd name="connsiteY13" fmla="*/ 1395351 h 1847019"/>
              <a:gd name="connsiteX14" fmla="*/ 682831 w 1354534"/>
              <a:gd name="connsiteY14" fmla="*/ 1401288 h 1847019"/>
              <a:gd name="connsiteX15" fmla="*/ 617517 w 1354534"/>
              <a:gd name="connsiteY15" fmla="*/ 1454727 h 1847019"/>
              <a:gd name="connsiteX16" fmla="*/ 564078 w 1354534"/>
              <a:gd name="connsiteY16" fmla="*/ 1597231 h 1847019"/>
              <a:gd name="connsiteX17" fmla="*/ 546265 w 1354534"/>
              <a:gd name="connsiteY17" fmla="*/ 1692234 h 1847019"/>
              <a:gd name="connsiteX18" fmla="*/ 540327 w 1354534"/>
              <a:gd name="connsiteY18" fmla="*/ 1769423 h 1847019"/>
              <a:gd name="connsiteX19" fmla="*/ 445325 w 1354534"/>
              <a:gd name="connsiteY19" fmla="*/ 1822862 h 1847019"/>
              <a:gd name="connsiteX20" fmla="*/ 380010 w 1354534"/>
              <a:gd name="connsiteY20" fmla="*/ 1846613 h 1847019"/>
              <a:gd name="connsiteX21" fmla="*/ 273133 w 1354534"/>
              <a:gd name="connsiteY21" fmla="*/ 1805049 h 1847019"/>
              <a:gd name="connsiteX22" fmla="*/ 213756 w 1354534"/>
              <a:gd name="connsiteY22" fmla="*/ 1751610 h 1847019"/>
              <a:gd name="connsiteX23" fmla="*/ 124691 w 1354534"/>
              <a:gd name="connsiteY23" fmla="*/ 1739735 h 1847019"/>
              <a:gd name="connsiteX24" fmla="*/ 77190 w 1354534"/>
              <a:gd name="connsiteY24" fmla="*/ 1745673 h 1847019"/>
              <a:gd name="connsiteX25" fmla="*/ 0 w 1354534"/>
              <a:gd name="connsiteY25" fmla="*/ 1769423 h 1847019"/>
              <a:gd name="connsiteX0" fmla="*/ 807522 w 1354534"/>
              <a:gd name="connsiteY0" fmla="*/ 0 h 1704515"/>
              <a:gd name="connsiteX1" fmla="*/ 902525 w 1354534"/>
              <a:gd name="connsiteY1" fmla="*/ 136566 h 1704515"/>
              <a:gd name="connsiteX2" fmla="*/ 955964 w 1354534"/>
              <a:gd name="connsiteY2" fmla="*/ 249382 h 1704515"/>
              <a:gd name="connsiteX3" fmla="*/ 944088 w 1354534"/>
              <a:gd name="connsiteY3" fmla="*/ 397823 h 1704515"/>
              <a:gd name="connsiteX4" fmla="*/ 979714 w 1354534"/>
              <a:gd name="connsiteY4" fmla="*/ 480951 h 1704515"/>
              <a:gd name="connsiteX5" fmla="*/ 1128156 w 1354534"/>
              <a:gd name="connsiteY5" fmla="*/ 617517 h 1704515"/>
              <a:gd name="connsiteX6" fmla="*/ 1330036 w 1354534"/>
              <a:gd name="connsiteY6" fmla="*/ 777834 h 1704515"/>
              <a:gd name="connsiteX7" fmla="*/ 1330036 w 1354534"/>
              <a:gd name="connsiteY7" fmla="*/ 813460 h 1704515"/>
              <a:gd name="connsiteX8" fmla="*/ 1140031 w 1354534"/>
              <a:gd name="connsiteY8" fmla="*/ 1015340 h 1704515"/>
              <a:gd name="connsiteX9" fmla="*/ 967839 w 1354534"/>
              <a:gd name="connsiteY9" fmla="*/ 1193470 h 1704515"/>
              <a:gd name="connsiteX10" fmla="*/ 955964 w 1354534"/>
              <a:gd name="connsiteY10" fmla="*/ 1217221 h 1704515"/>
              <a:gd name="connsiteX11" fmla="*/ 890649 w 1354534"/>
              <a:gd name="connsiteY11" fmla="*/ 1240971 h 1704515"/>
              <a:gd name="connsiteX12" fmla="*/ 736270 w 1354534"/>
              <a:gd name="connsiteY12" fmla="*/ 1252847 h 1704515"/>
              <a:gd name="connsiteX13" fmla="*/ 682831 w 1354534"/>
              <a:gd name="connsiteY13" fmla="*/ 1258784 h 1704515"/>
              <a:gd name="connsiteX14" fmla="*/ 617517 w 1354534"/>
              <a:gd name="connsiteY14" fmla="*/ 1312223 h 1704515"/>
              <a:gd name="connsiteX15" fmla="*/ 564078 w 1354534"/>
              <a:gd name="connsiteY15" fmla="*/ 1454727 h 1704515"/>
              <a:gd name="connsiteX16" fmla="*/ 546265 w 1354534"/>
              <a:gd name="connsiteY16" fmla="*/ 1549730 h 1704515"/>
              <a:gd name="connsiteX17" fmla="*/ 540327 w 1354534"/>
              <a:gd name="connsiteY17" fmla="*/ 1626919 h 1704515"/>
              <a:gd name="connsiteX18" fmla="*/ 445325 w 1354534"/>
              <a:gd name="connsiteY18" fmla="*/ 1680358 h 1704515"/>
              <a:gd name="connsiteX19" fmla="*/ 380010 w 1354534"/>
              <a:gd name="connsiteY19" fmla="*/ 1704109 h 1704515"/>
              <a:gd name="connsiteX20" fmla="*/ 273133 w 1354534"/>
              <a:gd name="connsiteY20" fmla="*/ 1662545 h 1704515"/>
              <a:gd name="connsiteX21" fmla="*/ 213756 w 1354534"/>
              <a:gd name="connsiteY21" fmla="*/ 1609106 h 1704515"/>
              <a:gd name="connsiteX22" fmla="*/ 124691 w 1354534"/>
              <a:gd name="connsiteY22" fmla="*/ 1597231 h 1704515"/>
              <a:gd name="connsiteX23" fmla="*/ 77190 w 1354534"/>
              <a:gd name="connsiteY23" fmla="*/ 1603169 h 1704515"/>
              <a:gd name="connsiteX24" fmla="*/ 0 w 1354534"/>
              <a:gd name="connsiteY24" fmla="*/ 1626919 h 1704515"/>
              <a:gd name="connsiteX0" fmla="*/ 902525 w 1354534"/>
              <a:gd name="connsiteY0" fmla="*/ 0 h 1567949"/>
              <a:gd name="connsiteX1" fmla="*/ 955964 w 1354534"/>
              <a:gd name="connsiteY1" fmla="*/ 112816 h 1567949"/>
              <a:gd name="connsiteX2" fmla="*/ 944088 w 1354534"/>
              <a:gd name="connsiteY2" fmla="*/ 261257 h 1567949"/>
              <a:gd name="connsiteX3" fmla="*/ 979714 w 1354534"/>
              <a:gd name="connsiteY3" fmla="*/ 344385 h 1567949"/>
              <a:gd name="connsiteX4" fmla="*/ 1128156 w 1354534"/>
              <a:gd name="connsiteY4" fmla="*/ 480951 h 1567949"/>
              <a:gd name="connsiteX5" fmla="*/ 1330036 w 1354534"/>
              <a:gd name="connsiteY5" fmla="*/ 641268 h 1567949"/>
              <a:gd name="connsiteX6" fmla="*/ 1330036 w 1354534"/>
              <a:gd name="connsiteY6" fmla="*/ 676894 h 1567949"/>
              <a:gd name="connsiteX7" fmla="*/ 1140031 w 1354534"/>
              <a:gd name="connsiteY7" fmla="*/ 878774 h 1567949"/>
              <a:gd name="connsiteX8" fmla="*/ 967839 w 1354534"/>
              <a:gd name="connsiteY8" fmla="*/ 1056904 h 1567949"/>
              <a:gd name="connsiteX9" fmla="*/ 955964 w 1354534"/>
              <a:gd name="connsiteY9" fmla="*/ 1080655 h 1567949"/>
              <a:gd name="connsiteX10" fmla="*/ 890649 w 1354534"/>
              <a:gd name="connsiteY10" fmla="*/ 1104405 h 1567949"/>
              <a:gd name="connsiteX11" fmla="*/ 736270 w 1354534"/>
              <a:gd name="connsiteY11" fmla="*/ 1116281 h 1567949"/>
              <a:gd name="connsiteX12" fmla="*/ 682831 w 1354534"/>
              <a:gd name="connsiteY12" fmla="*/ 1122218 h 1567949"/>
              <a:gd name="connsiteX13" fmla="*/ 617517 w 1354534"/>
              <a:gd name="connsiteY13" fmla="*/ 1175657 h 1567949"/>
              <a:gd name="connsiteX14" fmla="*/ 564078 w 1354534"/>
              <a:gd name="connsiteY14" fmla="*/ 1318161 h 1567949"/>
              <a:gd name="connsiteX15" fmla="*/ 546265 w 1354534"/>
              <a:gd name="connsiteY15" fmla="*/ 1413164 h 1567949"/>
              <a:gd name="connsiteX16" fmla="*/ 540327 w 1354534"/>
              <a:gd name="connsiteY16" fmla="*/ 1490353 h 1567949"/>
              <a:gd name="connsiteX17" fmla="*/ 445325 w 1354534"/>
              <a:gd name="connsiteY17" fmla="*/ 1543792 h 1567949"/>
              <a:gd name="connsiteX18" fmla="*/ 380010 w 1354534"/>
              <a:gd name="connsiteY18" fmla="*/ 1567543 h 1567949"/>
              <a:gd name="connsiteX19" fmla="*/ 273133 w 1354534"/>
              <a:gd name="connsiteY19" fmla="*/ 1525979 h 1567949"/>
              <a:gd name="connsiteX20" fmla="*/ 213756 w 1354534"/>
              <a:gd name="connsiteY20" fmla="*/ 1472540 h 1567949"/>
              <a:gd name="connsiteX21" fmla="*/ 124691 w 1354534"/>
              <a:gd name="connsiteY21" fmla="*/ 1460665 h 1567949"/>
              <a:gd name="connsiteX22" fmla="*/ 77190 w 1354534"/>
              <a:gd name="connsiteY22" fmla="*/ 1466603 h 1567949"/>
              <a:gd name="connsiteX23" fmla="*/ 0 w 1354534"/>
              <a:gd name="connsiteY23" fmla="*/ 1490353 h 1567949"/>
              <a:gd name="connsiteX0" fmla="*/ 955964 w 1354534"/>
              <a:gd name="connsiteY0" fmla="*/ 0 h 1455133"/>
              <a:gd name="connsiteX1" fmla="*/ 944088 w 1354534"/>
              <a:gd name="connsiteY1" fmla="*/ 148441 h 1455133"/>
              <a:gd name="connsiteX2" fmla="*/ 979714 w 1354534"/>
              <a:gd name="connsiteY2" fmla="*/ 231569 h 1455133"/>
              <a:gd name="connsiteX3" fmla="*/ 1128156 w 1354534"/>
              <a:gd name="connsiteY3" fmla="*/ 368135 h 1455133"/>
              <a:gd name="connsiteX4" fmla="*/ 1330036 w 1354534"/>
              <a:gd name="connsiteY4" fmla="*/ 528452 h 1455133"/>
              <a:gd name="connsiteX5" fmla="*/ 1330036 w 1354534"/>
              <a:gd name="connsiteY5" fmla="*/ 564078 h 1455133"/>
              <a:gd name="connsiteX6" fmla="*/ 1140031 w 1354534"/>
              <a:gd name="connsiteY6" fmla="*/ 765958 h 1455133"/>
              <a:gd name="connsiteX7" fmla="*/ 967839 w 1354534"/>
              <a:gd name="connsiteY7" fmla="*/ 944088 h 1455133"/>
              <a:gd name="connsiteX8" fmla="*/ 955964 w 1354534"/>
              <a:gd name="connsiteY8" fmla="*/ 967839 h 1455133"/>
              <a:gd name="connsiteX9" fmla="*/ 890649 w 1354534"/>
              <a:gd name="connsiteY9" fmla="*/ 991589 h 1455133"/>
              <a:gd name="connsiteX10" fmla="*/ 736270 w 1354534"/>
              <a:gd name="connsiteY10" fmla="*/ 1003465 h 1455133"/>
              <a:gd name="connsiteX11" fmla="*/ 682831 w 1354534"/>
              <a:gd name="connsiteY11" fmla="*/ 1009402 h 1455133"/>
              <a:gd name="connsiteX12" fmla="*/ 617517 w 1354534"/>
              <a:gd name="connsiteY12" fmla="*/ 1062841 h 1455133"/>
              <a:gd name="connsiteX13" fmla="*/ 564078 w 1354534"/>
              <a:gd name="connsiteY13" fmla="*/ 1205345 h 1455133"/>
              <a:gd name="connsiteX14" fmla="*/ 546265 w 1354534"/>
              <a:gd name="connsiteY14" fmla="*/ 1300348 h 1455133"/>
              <a:gd name="connsiteX15" fmla="*/ 540327 w 1354534"/>
              <a:gd name="connsiteY15" fmla="*/ 1377537 h 1455133"/>
              <a:gd name="connsiteX16" fmla="*/ 445325 w 1354534"/>
              <a:gd name="connsiteY16" fmla="*/ 1430976 h 1455133"/>
              <a:gd name="connsiteX17" fmla="*/ 380010 w 1354534"/>
              <a:gd name="connsiteY17" fmla="*/ 1454727 h 1455133"/>
              <a:gd name="connsiteX18" fmla="*/ 273133 w 1354534"/>
              <a:gd name="connsiteY18" fmla="*/ 1413163 h 1455133"/>
              <a:gd name="connsiteX19" fmla="*/ 213756 w 1354534"/>
              <a:gd name="connsiteY19" fmla="*/ 1359724 h 1455133"/>
              <a:gd name="connsiteX20" fmla="*/ 124691 w 1354534"/>
              <a:gd name="connsiteY20" fmla="*/ 1347849 h 1455133"/>
              <a:gd name="connsiteX21" fmla="*/ 77190 w 1354534"/>
              <a:gd name="connsiteY21" fmla="*/ 1353787 h 1455133"/>
              <a:gd name="connsiteX22" fmla="*/ 0 w 1354534"/>
              <a:gd name="connsiteY22" fmla="*/ 1377537 h 1455133"/>
              <a:gd name="connsiteX0" fmla="*/ 944088 w 1354534"/>
              <a:gd name="connsiteY0" fmla="*/ 0 h 1306692"/>
              <a:gd name="connsiteX1" fmla="*/ 979714 w 1354534"/>
              <a:gd name="connsiteY1" fmla="*/ 83128 h 1306692"/>
              <a:gd name="connsiteX2" fmla="*/ 1128156 w 1354534"/>
              <a:gd name="connsiteY2" fmla="*/ 219694 h 1306692"/>
              <a:gd name="connsiteX3" fmla="*/ 1330036 w 1354534"/>
              <a:gd name="connsiteY3" fmla="*/ 380011 h 1306692"/>
              <a:gd name="connsiteX4" fmla="*/ 1330036 w 1354534"/>
              <a:gd name="connsiteY4" fmla="*/ 415637 h 1306692"/>
              <a:gd name="connsiteX5" fmla="*/ 1140031 w 1354534"/>
              <a:gd name="connsiteY5" fmla="*/ 617517 h 1306692"/>
              <a:gd name="connsiteX6" fmla="*/ 967839 w 1354534"/>
              <a:gd name="connsiteY6" fmla="*/ 795647 h 1306692"/>
              <a:gd name="connsiteX7" fmla="*/ 955964 w 1354534"/>
              <a:gd name="connsiteY7" fmla="*/ 819398 h 1306692"/>
              <a:gd name="connsiteX8" fmla="*/ 890649 w 1354534"/>
              <a:gd name="connsiteY8" fmla="*/ 843148 h 1306692"/>
              <a:gd name="connsiteX9" fmla="*/ 736270 w 1354534"/>
              <a:gd name="connsiteY9" fmla="*/ 855024 h 1306692"/>
              <a:gd name="connsiteX10" fmla="*/ 682831 w 1354534"/>
              <a:gd name="connsiteY10" fmla="*/ 860961 h 1306692"/>
              <a:gd name="connsiteX11" fmla="*/ 617517 w 1354534"/>
              <a:gd name="connsiteY11" fmla="*/ 914400 h 1306692"/>
              <a:gd name="connsiteX12" fmla="*/ 564078 w 1354534"/>
              <a:gd name="connsiteY12" fmla="*/ 1056904 h 1306692"/>
              <a:gd name="connsiteX13" fmla="*/ 546265 w 1354534"/>
              <a:gd name="connsiteY13" fmla="*/ 1151907 h 1306692"/>
              <a:gd name="connsiteX14" fmla="*/ 540327 w 1354534"/>
              <a:gd name="connsiteY14" fmla="*/ 1229096 h 1306692"/>
              <a:gd name="connsiteX15" fmla="*/ 445325 w 1354534"/>
              <a:gd name="connsiteY15" fmla="*/ 1282535 h 1306692"/>
              <a:gd name="connsiteX16" fmla="*/ 380010 w 1354534"/>
              <a:gd name="connsiteY16" fmla="*/ 1306286 h 1306692"/>
              <a:gd name="connsiteX17" fmla="*/ 273133 w 1354534"/>
              <a:gd name="connsiteY17" fmla="*/ 1264722 h 1306692"/>
              <a:gd name="connsiteX18" fmla="*/ 213756 w 1354534"/>
              <a:gd name="connsiteY18" fmla="*/ 1211283 h 1306692"/>
              <a:gd name="connsiteX19" fmla="*/ 124691 w 1354534"/>
              <a:gd name="connsiteY19" fmla="*/ 1199408 h 1306692"/>
              <a:gd name="connsiteX20" fmla="*/ 77190 w 1354534"/>
              <a:gd name="connsiteY20" fmla="*/ 1205346 h 1306692"/>
              <a:gd name="connsiteX21" fmla="*/ 0 w 1354534"/>
              <a:gd name="connsiteY21" fmla="*/ 1229096 h 1306692"/>
              <a:gd name="connsiteX0" fmla="*/ 979714 w 1354534"/>
              <a:gd name="connsiteY0" fmla="*/ 0 h 1223564"/>
              <a:gd name="connsiteX1" fmla="*/ 1128156 w 1354534"/>
              <a:gd name="connsiteY1" fmla="*/ 136566 h 1223564"/>
              <a:gd name="connsiteX2" fmla="*/ 1330036 w 1354534"/>
              <a:gd name="connsiteY2" fmla="*/ 296883 h 1223564"/>
              <a:gd name="connsiteX3" fmla="*/ 1330036 w 1354534"/>
              <a:gd name="connsiteY3" fmla="*/ 332509 h 1223564"/>
              <a:gd name="connsiteX4" fmla="*/ 1140031 w 1354534"/>
              <a:gd name="connsiteY4" fmla="*/ 534389 h 1223564"/>
              <a:gd name="connsiteX5" fmla="*/ 967839 w 1354534"/>
              <a:gd name="connsiteY5" fmla="*/ 712519 h 1223564"/>
              <a:gd name="connsiteX6" fmla="*/ 955964 w 1354534"/>
              <a:gd name="connsiteY6" fmla="*/ 736270 h 1223564"/>
              <a:gd name="connsiteX7" fmla="*/ 890649 w 1354534"/>
              <a:gd name="connsiteY7" fmla="*/ 760020 h 1223564"/>
              <a:gd name="connsiteX8" fmla="*/ 736270 w 1354534"/>
              <a:gd name="connsiteY8" fmla="*/ 771896 h 1223564"/>
              <a:gd name="connsiteX9" fmla="*/ 682831 w 1354534"/>
              <a:gd name="connsiteY9" fmla="*/ 777833 h 1223564"/>
              <a:gd name="connsiteX10" fmla="*/ 617517 w 1354534"/>
              <a:gd name="connsiteY10" fmla="*/ 831272 h 1223564"/>
              <a:gd name="connsiteX11" fmla="*/ 564078 w 1354534"/>
              <a:gd name="connsiteY11" fmla="*/ 973776 h 1223564"/>
              <a:gd name="connsiteX12" fmla="*/ 546265 w 1354534"/>
              <a:gd name="connsiteY12" fmla="*/ 1068779 h 1223564"/>
              <a:gd name="connsiteX13" fmla="*/ 540327 w 1354534"/>
              <a:gd name="connsiteY13" fmla="*/ 1145968 h 1223564"/>
              <a:gd name="connsiteX14" fmla="*/ 445325 w 1354534"/>
              <a:gd name="connsiteY14" fmla="*/ 1199407 h 1223564"/>
              <a:gd name="connsiteX15" fmla="*/ 380010 w 1354534"/>
              <a:gd name="connsiteY15" fmla="*/ 1223158 h 1223564"/>
              <a:gd name="connsiteX16" fmla="*/ 273133 w 1354534"/>
              <a:gd name="connsiteY16" fmla="*/ 1181594 h 1223564"/>
              <a:gd name="connsiteX17" fmla="*/ 213756 w 1354534"/>
              <a:gd name="connsiteY17" fmla="*/ 1128155 h 1223564"/>
              <a:gd name="connsiteX18" fmla="*/ 124691 w 1354534"/>
              <a:gd name="connsiteY18" fmla="*/ 1116280 h 1223564"/>
              <a:gd name="connsiteX19" fmla="*/ 77190 w 1354534"/>
              <a:gd name="connsiteY19" fmla="*/ 1122218 h 1223564"/>
              <a:gd name="connsiteX20" fmla="*/ 0 w 1354534"/>
              <a:gd name="connsiteY20" fmla="*/ 1145968 h 1223564"/>
              <a:gd name="connsiteX0" fmla="*/ 1128156 w 1354534"/>
              <a:gd name="connsiteY0" fmla="*/ 0 h 1086998"/>
              <a:gd name="connsiteX1" fmla="*/ 1330036 w 1354534"/>
              <a:gd name="connsiteY1" fmla="*/ 160317 h 1086998"/>
              <a:gd name="connsiteX2" fmla="*/ 1330036 w 1354534"/>
              <a:gd name="connsiteY2" fmla="*/ 195943 h 1086998"/>
              <a:gd name="connsiteX3" fmla="*/ 1140031 w 1354534"/>
              <a:gd name="connsiteY3" fmla="*/ 397823 h 1086998"/>
              <a:gd name="connsiteX4" fmla="*/ 967839 w 1354534"/>
              <a:gd name="connsiteY4" fmla="*/ 575953 h 1086998"/>
              <a:gd name="connsiteX5" fmla="*/ 955964 w 1354534"/>
              <a:gd name="connsiteY5" fmla="*/ 599704 h 1086998"/>
              <a:gd name="connsiteX6" fmla="*/ 890649 w 1354534"/>
              <a:gd name="connsiteY6" fmla="*/ 623454 h 1086998"/>
              <a:gd name="connsiteX7" fmla="*/ 736270 w 1354534"/>
              <a:gd name="connsiteY7" fmla="*/ 635330 h 1086998"/>
              <a:gd name="connsiteX8" fmla="*/ 682831 w 1354534"/>
              <a:gd name="connsiteY8" fmla="*/ 641267 h 1086998"/>
              <a:gd name="connsiteX9" fmla="*/ 617517 w 1354534"/>
              <a:gd name="connsiteY9" fmla="*/ 694706 h 1086998"/>
              <a:gd name="connsiteX10" fmla="*/ 564078 w 1354534"/>
              <a:gd name="connsiteY10" fmla="*/ 837210 h 1086998"/>
              <a:gd name="connsiteX11" fmla="*/ 546265 w 1354534"/>
              <a:gd name="connsiteY11" fmla="*/ 932213 h 1086998"/>
              <a:gd name="connsiteX12" fmla="*/ 540327 w 1354534"/>
              <a:gd name="connsiteY12" fmla="*/ 1009402 h 1086998"/>
              <a:gd name="connsiteX13" fmla="*/ 445325 w 1354534"/>
              <a:gd name="connsiteY13" fmla="*/ 1062841 h 1086998"/>
              <a:gd name="connsiteX14" fmla="*/ 380010 w 1354534"/>
              <a:gd name="connsiteY14" fmla="*/ 1086592 h 1086998"/>
              <a:gd name="connsiteX15" fmla="*/ 273133 w 1354534"/>
              <a:gd name="connsiteY15" fmla="*/ 1045028 h 1086998"/>
              <a:gd name="connsiteX16" fmla="*/ 213756 w 1354534"/>
              <a:gd name="connsiteY16" fmla="*/ 991589 h 1086998"/>
              <a:gd name="connsiteX17" fmla="*/ 124691 w 1354534"/>
              <a:gd name="connsiteY17" fmla="*/ 979714 h 1086998"/>
              <a:gd name="connsiteX18" fmla="*/ 77190 w 1354534"/>
              <a:gd name="connsiteY18" fmla="*/ 985652 h 1086998"/>
              <a:gd name="connsiteX19" fmla="*/ 0 w 1354534"/>
              <a:gd name="connsiteY19" fmla="*/ 1009402 h 1086998"/>
              <a:gd name="connsiteX0" fmla="*/ 1330036 w 1354534"/>
              <a:gd name="connsiteY0" fmla="*/ 0 h 926681"/>
              <a:gd name="connsiteX1" fmla="*/ 1330036 w 1354534"/>
              <a:gd name="connsiteY1" fmla="*/ 35626 h 926681"/>
              <a:gd name="connsiteX2" fmla="*/ 1140031 w 1354534"/>
              <a:gd name="connsiteY2" fmla="*/ 237506 h 926681"/>
              <a:gd name="connsiteX3" fmla="*/ 967839 w 1354534"/>
              <a:gd name="connsiteY3" fmla="*/ 415636 h 926681"/>
              <a:gd name="connsiteX4" fmla="*/ 955964 w 1354534"/>
              <a:gd name="connsiteY4" fmla="*/ 439387 h 926681"/>
              <a:gd name="connsiteX5" fmla="*/ 890649 w 1354534"/>
              <a:gd name="connsiteY5" fmla="*/ 463137 h 926681"/>
              <a:gd name="connsiteX6" fmla="*/ 736270 w 1354534"/>
              <a:gd name="connsiteY6" fmla="*/ 475013 h 926681"/>
              <a:gd name="connsiteX7" fmla="*/ 682831 w 1354534"/>
              <a:gd name="connsiteY7" fmla="*/ 480950 h 926681"/>
              <a:gd name="connsiteX8" fmla="*/ 617517 w 1354534"/>
              <a:gd name="connsiteY8" fmla="*/ 534389 h 926681"/>
              <a:gd name="connsiteX9" fmla="*/ 564078 w 1354534"/>
              <a:gd name="connsiteY9" fmla="*/ 676893 h 926681"/>
              <a:gd name="connsiteX10" fmla="*/ 546265 w 1354534"/>
              <a:gd name="connsiteY10" fmla="*/ 771896 h 926681"/>
              <a:gd name="connsiteX11" fmla="*/ 540327 w 1354534"/>
              <a:gd name="connsiteY11" fmla="*/ 849085 h 926681"/>
              <a:gd name="connsiteX12" fmla="*/ 445325 w 1354534"/>
              <a:gd name="connsiteY12" fmla="*/ 902524 h 926681"/>
              <a:gd name="connsiteX13" fmla="*/ 380010 w 1354534"/>
              <a:gd name="connsiteY13" fmla="*/ 926275 h 926681"/>
              <a:gd name="connsiteX14" fmla="*/ 273133 w 1354534"/>
              <a:gd name="connsiteY14" fmla="*/ 884711 h 926681"/>
              <a:gd name="connsiteX15" fmla="*/ 213756 w 1354534"/>
              <a:gd name="connsiteY15" fmla="*/ 831272 h 926681"/>
              <a:gd name="connsiteX16" fmla="*/ 124691 w 1354534"/>
              <a:gd name="connsiteY16" fmla="*/ 819397 h 926681"/>
              <a:gd name="connsiteX17" fmla="*/ 77190 w 1354534"/>
              <a:gd name="connsiteY17" fmla="*/ 825335 h 926681"/>
              <a:gd name="connsiteX18" fmla="*/ 0 w 1354534"/>
              <a:gd name="connsiteY18" fmla="*/ 849085 h 926681"/>
              <a:gd name="connsiteX0" fmla="*/ 1330036 w 1330036"/>
              <a:gd name="connsiteY0" fmla="*/ 0 h 891055"/>
              <a:gd name="connsiteX1" fmla="*/ 1140031 w 1330036"/>
              <a:gd name="connsiteY1" fmla="*/ 201880 h 891055"/>
              <a:gd name="connsiteX2" fmla="*/ 967839 w 1330036"/>
              <a:gd name="connsiteY2" fmla="*/ 380010 h 891055"/>
              <a:gd name="connsiteX3" fmla="*/ 955964 w 1330036"/>
              <a:gd name="connsiteY3" fmla="*/ 403761 h 891055"/>
              <a:gd name="connsiteX4" fmla="*/ 890649 w 1330036"/>
              <a:gd name="connsiteY4" fmla="*/ 427511 h 891055"/>
              <a:gd name="connsiteX5" fmla="*/ 736270 w 1330036"/>
              <a:gd name="connsiteY5" fmla="*/ 439387 h 891055"/>
              <a:gd name="connsiteX6" fmla="*/ 682831 w 1330036"/>
              <a:gd name="connsiteY6" fmla="*/ 445324 h 891055"/>
              <a:gd name="connsiteX7" fmla="*/ 617517 w 1330036"/>
              <a:gd name="connsiteY7" fmla="*/ 498763 h 891055"/>
              <a:gd name="connsiteX8" fmla="*/ 564078 w 1330036"/>
              <a:gd name="connsiteY8" fmla="*/ 641267 h 891055"/>
              <a:gd name="connsiteX9" fmla="*/ 546265 w 1330036"/>
              <a:gd name="connsiteY9" fmla="*/ 736270 h 891055"/>
              <a:gd name="connsiteX10" fmla="*/ 540327 w 1330036"/>
              <a:gd name="connsiteY10" fmla="*/ 813459 h 891055"/>
              <a:gd name="connsiteX11" fmla="*/ 445325 w 1330036"/>
              <a:gd name="connsiteY11" fmla="*/ 866898 h 891055"/>
              <a:gd name="connsiteX12" fmla="*/ 380010 w 1330036"/>
              <a:gd name="connsiteY12" fmla="*/ 890649 h 891055"/>
              <a:gd name="connsiteX13" fmla="*/ 273133 w 1330036"/>
              <a:gd name="connsiteY13" fmla="*/ 849085 h 891055"/>
              <a:gd name="connsiteX14" fmla="*/ 213756 w 1330036"/>
              <a:gd name="connsiteY14" fmla="*/ 795646 h 891055"/>
              <a:gd name="connsiteX15" fmla="*/ 124691 w 1330036"/>
              <a:gd name="connsiteY15" fmla="*/ 783771 h 891055"/>
              <a:gd name="connsiteX16" fmla="*/ 77190 w 1330036"/>
              <a:gd name="connsiteY16" fmla="*/ 789709 h 891055"/>
              <a:gd name="connsiteX17" fmla="*/ 0 w 1330036"/>
              <a:gd name="connsiteY17" fmla="*/ 813459 h 891055"/>
              <a:gd name="connsiteX0" fmla="*/ 1140031 w 1140031"/>
              <a:gd name="connsiteY0" fmla="*/ 0 h 689175"/>
              <a:gd name="connsiteX1" fmla="*/ 967839 w 1140031"/>
              <a:gd name="connsiteY1" fmla="*/ 178130 h 689175"/>
              <a:gd name="connsiteX2" fmla="*/ 955964 w 1140031"/>
              <a:gd name="connsiteY2" fmla="*/ 201881 h 689175"/>
              <a:gd name="connsiteX3" fmla="*/ 890649 w 1140031"/>
              <a:gd name="connsiteY3" fmla="*/ 225631 h 689175"/>
              <a:gd name="connsiteX4" fmla="*/ 736270 w 1140031"/>
              <a:gd name="connsiteY4" fmla="*/ 237507 h 689175"/>
              <a:gd name="connsiteX5" fmla="*/ 682831 w 1140031"/>
              <a:gd name="connsiteY5" fmla="*/ 243444 h 689175"/>
              <a:gd name="connsiteX6" fmla="*/ 617517 w 1140031"/>
              <a:gd name="connsiteY6" fmla="*/ 296883 h 689175"/>
              <a:gd name="connsiteX7" fmla="*/ 564078 w 1140031"/>
              <a:gd name="connsiteY7" fmla="*/ 439387 h 689175"/>
              <a:gd name="connsiteX8" fmla="*/ 546265 w 1140031"/>
              <a:gd name="connsiteY8" fmla="*/ 534390 h 689175"/>
              <a:gd name="connsiteX9" fmla="*/ 540327 w 1140031"/>
              <a:gd name="connsiteY9" fmla="*/ 611579 h 689175"/>
              <a:gd name="connsiteX10" fmla="*/ 445325 w 1140031"/>
              <a:gd name="connsiteY10" fmla="*/ 665018 h 689175"/>
              <a:gd name="connsiteX11" fmla="*/ 380010 w 1140031"/>
              <a:gd name="connsiteY11" fmla="*/ 688769 h 689175"/>
              <a:gd name="connsiteX12" fmla="*/ 273133 w 1140031"/>
              <a:gd name="connsiteY12" fmla="*/ 647205 h 689175"/>
              <a:gd name="connsiteX13" fmla="*/ 213756 w 1140031"/>
              <a:gd name="connsiteY13" fmla="*/ 593766 h 689175"/>
              <a:gd name="connsiteX14" fmla="*/ 124691 w 1140031"/>
              <a:gd name="connsiteY14" fmla="*/ 581891 h 689175"/>
              <a:gd name="connsiteX15" fmla="*/ 77190 w 1140031"/>
              <a:gd name="connsiteY15" fmla="*/ 587829 h 689175"/>
              <a:gd name="connsiteX16" fmla="*/ 0 w 1140031"/>
              <a:gd name="connsiteY16" fmla="*/ 611579 h 689175"/>
              <a:gd name="connsiteX0" fmla="*/ 967839 w 967839"/>
              <a:gd name="connsiteY0" fmla="*/ 0 h 511045"/>
              <a:gd name="connsiteX1" fmla="*/ 955964 w 967839"/>
              <a:gd name="connsiteY1" fmla="*/ 23751 h 511045"/>
              <a:gd name="connsiteX2" fmla="*/ 890649 w 967839"/>
              <a:gd name="connsiteY2" fmla="*/ 47501 h 511045"/>
              <a:gd name="connsiteX3" fmla="*/ 736270 w 967839"/>
              <a:gd name="connsiteY3" fmla="*/ 59377 h 511045"/>
              <a:gd name="connsiteX4" fmla="*/ 682831 w 967839"/>
              <a:gd name="connsiteY4" fmla="*/ 65314 h 511045"/>
              <a:gd name="connsiteX5" fmla="*/ 617517 w 967839"/>
              <a:gd name="connsiteY5" fmla="*/ 118753 h 511045"/>
              <a:gd name="connsiteX6" fmla="*/ 564078 w 967839"/>
              <a:gd name="connsiteY6" fmla="*/ 261257 h 511045"/>
              <a:gd name="connsiteX7" fmla="*/ 546265 w 967839"/>
              <a:gd name="connsiteY7" fmla="*/ 356260 h 511045"/>
              <a:gd name="connsiteX8" fmla="*/ 540327 w 967839"/>
              <a:gd name="connsiteY8" fmla="*/ 433449 h 511045"/>
              <a:gd name="connsiteX9" fmla="*/ 445325 w 967839"/>
              <a:gd name="connsiteY9" fmla="*/ 486888 h 511045"/>
              <a:gd name="connsiteX10" fmla="*/ 380010 w 967839"/>
              <a:gd name="connsiteY10" fmla="*/ 510639 h 511045"/>
              <a:gd name="connsiteX11" fmla="*/ 273133 w 967839"/>
              <a:gd name="connsiteY11" fmla="*/ 469075 h 511045"/>
              <a:gd name="connsiteX12" fmla="*/ 213756 w 967839"/>
              <a:gd name="connsiteY12" fmla="*/ 415636 h 511045"/>
              <a:gd name="connsiteX13" fmla="*/ 124691 w 967839"/>
              <a:gd name="connsiteY13" fmla="*/ 403761 h 511045"/>
              <a:gd name="connsiteX14" fmla="*/ 77190 w 967839"/>
              <a:gd name="connsiteY14" fmla="*/ 409699 h 511045"/>
              <a:gd name="connsiteX15" fmla="*/ 0 w 967839"/>
              <a:gd name="connsiteY15" fmla="*/ 433449 h 511045"/>
              <a:gd name="connsiteX0" fmla="*/ 967839 w 967839"/>
              <a:gd name="connsiteY0" fmla="*/ 0 h 511045"/>
              <a:gd name="connsiteX1" fmla="*/ 955964 w 967839"/>
              <a:gd name="connsiteY1" fmla="*/ 23751 h 511045"/>
              <a:gd name="connsiteX2" fmla="*/ 890649 w 967839"/>
              <a:gd name="connsiteY2" fmla="*/ 47501 h 511045"/>
              <a:gd name="connsiteX3" fmla="*/ 736270 w 967839"/>
              <a:gd name="connsiteY3" fmla="*/ 59377 h 511045"/>
              <a:gd name="connsiteX4" fmla="*/ 682831 w 967839"/>
              <a:gd name="connsiteY4" fmla="*/ 65314 h 511045"/>
              <a:gd name="connsiteX5" fmla="*/ 617517 w 967839"/>
              <a:gd name="connsiteY5" fmla="*/ 118753 h 511045"/>
              <a:gd name="connsiteX6" fmla="*/ 564078 w 967839"/>
              <a:gd name="connsiteY6" fmla="*/ 261257 h 511045"/>
              <a:gd name="connsiteX7" fmla="*/ 546265 w 967839"/>
              <a:gd name="connsiteY7" fmla="*/ 356260 h 511045"/>
              <a:gd name="connsiteX8" fmla="*/ 540327 w 967839"/>
              <a:gd name="connsiteY8" fmla="*/ 433449 h 511045"/>
              <a:gd name="connsiteX9" fmla="*/ 445325 w 967839"/>
              <a:gd name="connsiteY9" fmla="*/ 486888 h 511045"/>
              <a:gd name="connsiteX10" fmla="*/ 380010 w 967839"/>
              <a:gd name="connsiteY10" fmla="*/ 510639 h 511045"/>
              <a:gd name="connsiteX11" fmla="*/ 273133 w 967839"/>
              <a:gd name="connsiteY11" fmla="*/ 469075 h 511045"/>
              <a:gd name="connsiteX12" fmla="*/ 213756 w 967839"/>
              <a:gd name="connsiteY12" fmla="*/ 415636 h 511045"/>
              <a:gd name="connsiteX13" fmla="*/ 124691 w 967839"/>
              <a:gd name="connsiteY13" fmla="*/ 403761 h 511045"/>
              <a:gd name="connsiteX14" fmla="*/ 77190 w 967839"/>
              <a:gd name="connsiteY14" fmla="*/ 409699 h 511045"/>
              <a:gd name="connsiteX15" fmla="*/ 0 w 967839"/>
              <a:gd name="connsiteY15" fmla="*/ 433449 h 511045"/>
              <a:gd name="connsiteX0" fmla="*/ 967839 w 967839"/>
              <a:gd name="connsiteY0" fmla="*/ 0 h 511045"/>
              <a:gd name="connsiteX1" fmla="*/ 955964 w 967839"/>
              <a:gd name="connsiteY1" fmla="*/ 23751 h 511045"/>
              <a:gd name="connsiteX2" fmla="*/ 890649 w 967839"/>
              <a:gd name="connsiteY2" fmla="*/ 47501 h 511045"/>
              <a:gd name="connsiteX3" fmla="*/ 736270 w 967839"/>
              <a:gd name="connsiteY3" fmla="*/ 59377 h 511045"/>
              <a:gd name="connsiteX4" fmla="*/ 682831 w 967839"/>
              <a:gd name="connsiteY4" fmla="*/ 65314 h 511045"/>
              <a:gd name="connsiteX5" fmla="*/ 617517 w 967839"/>
              <a:gd name="connsiteY5" fmla="*/ 118753 h 511045"/>
              <a:gd name="connsiteX6" fmla="*/ 564078 w 967839"/>
              <a:gd name="connsiteY6" fmla="*/ 261257 h 511045"/>
              <a:gd name="connsiteX7" fmla="*/ 546265 w 967839"/>
              <a:gd name="connsiteY7" fmla="*/ 356260 h 511045"/>
              <a:gd name="connsiteX8" fmla="*/ 540327 w 967839"/>
              <a:gd name="connsiteY8" fmla="*/ 433449 h 511045"/>
              <a:gd name="connsiteX9" fmla="*/ 445325 w 967839"/>
              <a:gd name="connsiteY9" fmla="*/ 486888 h 511045"/>
              <a:gd name="connsiteX10" fmla="*/ 380010 w 967839"/>
              <a:gd name="connsiteY10" fmla="*/ 510639 h 511045"/>
              <a:gd name="connsiteX11" fmla="*/ 273133 w 967839"/>
              <a:gd name="connsiteY11" fmla="*/ 469075 h 511045"/>
              <a:gd name="connsiteX12" fmla="*/ 213756 w 967839"/>
              <a:gd name="connsiteY12" fmla="*/ 415636 h 511045"/>
              <a:gd name="connsiteX13" fmla="*/ 124691 w 967839"/>
              <a:gd name="connsiteY13" fmla="*/ 403761 h 511045"/>
              <a:gd name="connsiteX14" fmla="*/ 77190 w 967839"/>
              <a:gd name="connsiteY14" fmla="*/ 409699 h 511045"/>
              <a:gd name="connsiteX15" fmla="*/ 0 w 967839"/>
              <a:gd name="connsiteY15" fmla="*/ 433449 h 511045"/>
              <a:gd name="connsiteX0" fmla="*/ 955964 w 955964"/>
              <a:gd name="connsiteY0" fmla="*/ 0 h 487294"/>
              <a:gd name="connsiteX1" fmla="*/ 890649 w 955964"/>
              <a:gd name="connsiteY1" fmla="*/ 23750 h 487294"/>
              <a:gd name="connsiteX2" fmla="*/ 736270 w 955964"/>
              <a:gd name="connsiteY2" fmla="*/ 35626 h 487294"/>
              <a:gd name="connsiteX3" fmla="*/ 682831 w 955964"/>
              <a:gd name="connsiteY3" fmla="*/ 41563 h 487294"/>
              <a:gd name="connsiteX4" fmla="*/ 617517 w 955964"/>
              <a:gd name="connsiteY4" fmla="*/ 95002 h 487294"/>
              <a:gd name="connsiteX5" fmla="*/ 564078 w 955964"/>
              <a:gd name="connsiteY5" fmla="*/ 237506 h 487294"/>
              <a:gd name="connsiteX6" fmla="*/ 546265 w 955964"/>
              <a:gd name="connsiteY6" fmla="*/ 332509 h 487294"/>
              <a:gd name="connsiteX7" fmla="*/ 540327 w 955964"/>
              <a:gd name="connsiteY7" fmla="*/ 409698 h 487294"/>
              <a:gd name="connsiteX8" fmla="*/ 445325 w 955964"/>
              <a:gd name="connsiteY8" fmla="*/ 463137 h 487294"/>
              <a:gd name="connsiteX9" fmla="*/ 380010 w 955964"/>
              <a:gd name="connsiteY9" fmla="*/ 486888 h 487294"/>
              <a:gd name="connsiteX10" fmla="*/ 273133 w 955964"/>
              <a:gd name="connsiteY10" fmla="*/ 445324 h 487294"/>
              <a:gd name="connsiteX11" fmla="*/ 213756 w 955964"/>
              <a:gd name="connsiteY11" fmla="*/ 391885 h 487294"/>
              <a:gd name="connsiteX12" fmla="*/ 124691 w 955964"/>
              <a:gd name="connsiteY12" fmla="*/ 380010 h 487294"/>
              <a:gd name="connsiteX13" fmla="*/ 77190 w 955964"/>
              <a:gd name="connsiteY13" fmla="*/ 385948 h 487294"/>
              <a:gd name="connsiteX14" fmla="*/ 0 w 955964"/>
              <a:gd name="connsiteY14" fmla="*/ 409698 h 487294"/>
              <a:gd name="connsiteX0" fmla="*/ 890649 w 890649"/>
              <a:gd name="connsiteY0" fmla="*/ 0 h 463544"/>
              <a:gd name="connsiteX1" fmla="*/ 736270 w 890649"/>
              <a:gd name="connsiteY1" fmla="*/ 11876 h 463544"/>
              <a:gd name="connsiteX2" fmla="*/ 682831 w 890649"/>
              <a:gd name="connsiteY2" fmla="*/ 17813 h 463544"/>
              <a:gd name="connsiteX3" fmla="*/ 617517 w 890649"/>
              <a:gd name="connsiteY3" fmla="*/ 71252 h 463544"/>
              <a:gd name="connsiteX4" fmla="*/ 564078 w 890649"/>
              <a:gd name="connsiteY4" fmla="*/ 213756 h 463544"/>
              <a:gd name="connsiteX5" fmla="*/ 546265 w 890649"/>
              <a:gd name="connsiteY5" fmla="*/ 308759 h 463544"/>
              <a:gd name="connsiteX6" fmla="*/ 540327 w 890649"/>
              <a:gd name="connsiteY6" fmla="*/ 385948 h 463544"/>
              <a:gd name="connsiteX7" fmla="*/ 445325 w 890649"/>
              <a:gd name="connsiteY7" fmla="*/ 439387 h 463544"/>
              <a:gd name="connsiteX8" fmla="*/ 380010 w 890649"/>
              <a:gd name="connsiteY8" fmla="*/ 463138 h 463544"/>
              <a:gd name="connsiteX9" fmla="*/ 273133 w 890649"/>
              <a:gd name="connsiteY9" fmla="*/ 421574 h 463544"/>
              <a:gd name="connsiteX10" fmla="*/ 213756 w 890649"/>
              <a:gd name="connsiteY10" fmla="*/ 368135 h 463544"/>
              <a:gd name="connsiteX11" fmla="*/ 124691 w 890649"/>
              <a:gd name="connsiteY11" fmla="*/ 356260 h 463544"/>
              <a:gd name="connsiteX12" fmla="*/ 77190 w 890649"/>
              <a:gd name="connsiteY12" fmla="*/ 362198 h 463544"/>
              <a:gd name="connsiteX13" fmla="*/ 0 w 890649"/>
              <a:gd name="connsiteY13" fmla="*/ 385948 h 463544"/>
              <a:gd name="connsiteX0" fmla="*/ 736270 w 736270"/>
              <a:gd name="connsiteY0" fmla="*/ 0 h 451668"/>
              <a:gd name="connsiteX1" fmla="*/ 682831 w 736270"/>
              <a:gd name="connsiteY1" fmla="*/ 5937 h 451668"/>
              <a:gd name="connsiteX2" fmla="*/ 617517 w 736270"/>
              <a:gd name="connsiteY2" fmla="*/ 59376 h 451668"/>
              <a:gd name="connsiteX3" fmla="*/ 564078 w 736270"/>
              <a:gd name="connsiteY3" fmla="*/ 201880 h 451668"/>
              <a:gd name="connsiteX4" fmla="*/ 546265 w 736270"/>
              <a:gd name="connsiteY4" fmla="*/ 296883 h 451668"/>
              <a:gd name="connsiteX5" fmla="*/ 540327 w 736270"/>
              <a:gd name="connsiteY5" fmla="*/ 374072 h 451668"/>
              <a:gd name="connsiteX6" fmla="*/ 445325 w 736270"/>
              <a:gd name="connsiteY6" fmla="*/ 427511 h 451668"/>
              <a:gd name="connsiteX7" fmla="*/ 380010 w 736270"/>
              <a:gd name="connsiteY7" fmla="*/ 451262 h 451668"/>
              <a:gd name="connsiteX8" fmla="*/ 273133 w 736270"/>
              <a:gd name="connsiteY8" fmla="*/ 409698 h 451668"/>
              <a:gd name="connsiteX9" fmla="*/ 213756 w 736270"/>
              <a:gd name="connsiteY9" fmla="*/ 356259 h 451668"/>
              <a:gd name="connsiteX10" fmla="*/ 124691 w 736270"/>
              <a:gd name="connsiteY10" fmla="*/ 344384 h 451668"/>
              <a:gd name="connsiteX11" fmla="*/ 77190 w 736270"/>
              <a:gd name="connsiteY11" fmla="*/ 350322 h 451668"/>
              <a:gd name="connsiteX12" fmla="*/ 0 w 736270"/>
              <a:gd name="connsiteY12" fmla="*/ 374072 h 451668"/>
              <a:gd name="connsiteX0" fmla="*/ 682831 w 682831"/>
              <a:gd name="connsiteY0" fmla="*/ 0 h 445731"/>
              <a:gd name="connsiteX1" fmla="*/ 617517 w 682831"/>
              <a:gd name="connsiteY1" fmla="*/ 53439 h 445731"/>
              <a:gd name="connsiteX2" fmla="*/ 564078 w 682831"/>
              <a:gd name="connsiteY2" fmla="*/ 195943 h 445731"/>
              <a:gd name="connsiteX3" fmla="*/ 546265 w 682831"/>
              <a:gd name="connsiteY3" fmla="*/ 290946 h 445731"/>
              <a:gd name="connsiteX4" fmla="*/ 540327 w 682831"/>
              <a:gd name="connsiteY4" fmla="*/ 368135 h 445731"/>
              <a:gd name="connsiteX5" fmla="*/ 445325 w 682831"/>
              <a:gd name="connsiteY5" fmla="*/ 421574 h 445731"/>
              <a:gd name="connsiteX6" fmla="*/ 380010 w 682831"/>
              <a:gd name="connsiteY6" fmla="*/ 445325 h 445731"/>
              <a:gd name="connsiteX7" fmla="*/ 273133 w 682831"/>
              <a:gd name="connsiteY7" fmla="*/ 403761 h 445731"/>
              <a:gd name="connsiteX8" fmla="*/ 213756 w 682831"/>
              <a:gd name="connsiteY8" fmla="*/ 350322 h 445731"/>
              <a:gd name="connsiteX9" fmla="*/ 124691 w 682831"/>
              <a:gd name="connsiteY9" fmla="*/ 338447 h 445731"/>
              <a:gd name="connsiteX10" fmla="*/ 77190 w 682831"/>
              <a:gd name="connsiteY10" fmla="*/ 344385 h 445731"/>
              <a:gd name="connsiteX11" fmla="*/ 0 w 682831"/>
              <a:gd name="connsiteY11" fmla="*/ 368135 h 445731"/>
              <a:gd name="connsiteX0" fmla="*/ 617517 w 617517"/>
              <a:gd name="connsiteY0" fmla="*/ 0 h 392292"/>
              <a:gd name="connsiteX1" fmla="*/ 564078 w 617517"/>
              <a:gd name="connsiteY1" fmla="*/ 142504 h 392292"/>
              <a:gd name="connsiteX2" fmla="*/ 546265 w 617517"/>
              <a:gd name="connsiteY2" fmla="*/ 237507 h 392292"/>
              <a:gd name="connsiteX3" fmla="*/ 540327 w 617517"/>
              <a:gd name="connsiteY3" fmla="*/ 314696 h 392292"/>
              <a:gd name="connsiteX4" fmla="*/ 445325 w 617517"/>
              <a:gd name="connsiteY4" fmla="*/ 368135 h 392292"/>
              <a:gd name="connsiteX5" fmla="*/ 380010 w 617517"/>
              <a:gd name="connsiteY5" fmla="*/ 391886 h 392292"/>
              <a:gd name="connsiteX6" fmla="*/ 273133 w 617517"/>
              <a:gd name="connsiteY6" fmla="*/ 350322 h 392292"/>
              <a:gd name="connsiteX7" fmla="*/ 213756 w 617517"/>
              <a:gd name="connsiteY7" fmla="*/ 296883 h 392292"/>
              <a:gd name="connsiteX8" fmla="*/ 124691 w 617517"/>
              <a:gd name="connsiteY8" fmla="*/ 285008 h 392292"/>
              <a:gd name="connsiteX9" fmla="*/ 77190 w 617517"/>
              <a:gd name="connsiteY9" fmla="*/ 290946 h 392292"/>
              <a:gd name="connsiteX10" fmla="*/ 0 w 617517"/>
              <a:gd name="connsiteY10" fmla="*/ 314696 h 392292"/>
              <a:gd name="connsiteX0" fmla="*/ 564078 w 564078"/>
              <a:gd name="connsiteY0" fmla="*/ 0 h 249788"/>
              <a:gd name="connsiteX1" fmla="*/ 546265 w 564078"/>
              <a:gd name="connsiteY1" fmla="*/ 95003 h 249788"/>
              <a:gd name="connsiteX2" fmla="*/ 540327 w 564078"/>
              <a:gd name="connsiteY2" fmla="*/ 172192 h 249788"/>
              <a:gd name="connsiteX3" fmla="*/ 445325 w 564078"/>
              <a:gd name="connsiteY3" fmla="*/ 225631 h 249788"/>
              <a:gd name="connsiteX4" fmla="*/ 380010 w 564078"/>
              <a:gd name="connsiteY4" fmla="*/ 249382 h 249788"/>
              <a:gd name="connsiteX5" fmla="*/ 273133 w 564078"/>
              <a:gd name="connsiteY5" fmla="*/ 207818 h 249788"/>
              <a:gd name="connsiteX6" fmla="*/ 213756 w 564078"/>
              <a:gd name="connsiteY6" fmla="*/ 154379 h 249788"/>
              <a:gd name="connsiteX7" fmla="*/ 124691 w 564078"/>
              <a:gd name="connsiteY7" fmla="*/ 142504 h 249788"/>
              <a:gd name="connsiteX8" fmla="*/ 77190 w 564078"/>
              <a:gd name="connsiteY8" fmla="*/ 148442 h 249788"/>
              <a:gd name="connsiteX9" fmla="*/ 0 w 564078"/>
              <a:gd name="connsiteY9" fmla="*/ 172192 h 249788"/>
              <a:gd name="connsiteX0" fmla="*/ 546265 w 548556"/>
              <a:gd name="connsiteY0" fmla="*/ 0 h 154785"/>
              <a:gd name="connsiteX1" fmla="*/ 540327 w 548556"/>
              <a:gd name="connsiteY1" fmla="*/ 77189 h 154785"/>
              <a:gd name="connsiteX2" fmla="*/ 445325 w 548556"/>
              <a:gd name="connsiteY2" fmla="*/ 130628 h 154785"/>
              <a:gd name="connsiteX3" fmla="*/ 380010 w 548556"/>
              <a:gd name="connsiteY3" fmla="*/ 154379 h 154785"/>
              <a:gd name="connsiteX4" fmla="*/ 273133 w 548556"/>
              <a:gd name="connsiteY4" fmla="*/ 112815 h 154785"/>
              <a:gd name="connsiteX5" fmla="*/ 213756 w 548556"/>
              <a:gd name="connsiteY5" fmla="*/ 59376 h 154785"/>
              <a:gd name="connsiteX6" fmla="*/ 124691 w 548556"/>
              <a:gd name="connsiteY6" fmla="*/ 47501 h 154785"/>
              <a:gd name="connsiteX7" fmla="*/ 77190 w 548556"/>
              <a:gd name="connsiteY7" fmla="*/ 53439 h 154785"/>
              <a:gd name="connsiteX8" fmla="*/ 0 w 548556"/>
              <a:gd name="connsiteY8" fmla="*/ 77189 h 154785"/>
              <a:gd name="connsiteX0" fmla="*/ 540327 w 540327"/>
              <a:gd name="connsiteY0" fmla="*/ 29936 h 107532"/>
              <a:gd name="connsiteX1" fmla="*/ 445325 w 540327"/>
              <a:gd name="connsiteY1" fmla="*/ 83375 h 107532"/>
              <a:gd name="connsiteX2" fmla="*/ 380010 w 540327"/>
              <a:gd name="connsiteY2" fmla="*/ 107126 h 107532"/>
              <a:gd name="connsiteX3" fmla="*/ 273133 w 540327"/>
              <a:gd name="connsiteY3" fmla="*/ 65562 h 107532"/>
              <a:gd name="connsiteX4" fmla="*/ 213756 w 540327"/>
              <a:gd name="connsiteY4" fmla="*/ 12123 h 107532"/>
              <a:gd name="connsiteX5" fmla="*/ 124691 w 540327"/>
              <a:gd name="connsiteY5" fmla="*/ 248 h 107532"/>
              <a:gd name="connsiteX6" fmla="*/ 77190 w 540327"/>
              <a:gd name="connsiteY6" fmla="*/ 6186 h 107532"/>
              <a:gd name="connsiteX7" fmla="*/ 0 w 540327"/>
              <a:gd name="connsiteY7" fmla="*/ 29936 h 1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27" h="107532">
                <a:moveTo>
                  <a:pt x="540327" y="29936"/>
                </a:moveTo>
                <a:cubicBezTo>
                  <a:pt x="523504" y="51707"/>
                  <a:pt x="472044" y="70510"/>
                  <a:pt x="445325" y="83375"/>
                </a:cubicBezTo>
                <a:cubicBezTo>
                  <a:pt x="418606" y="96240"/>
                  <a:pt x="408709" y="110095"/>
                  <a:pt x="380010" y="107126"/>
                </a:cubicBezTo>
                <a:cubicBezTo>
                  <a:pt x="351311" y="104157"/>
                  <a:pt x="300842" y="81396"/>
                  <a:pt x="273133" y="65562"/>
                </a:cubicBezTo>
                <a:cubicBezTo>
                  <a:pt x="245424" y="49728"/>
                  <a:pt x="238496" y="23009"/>
                  <a:pt x="213756" y="12123"/>
                </a:cubicBezTo>
                <a:cubicBezTo>
                  <a:pt x="189016" y="1237"/>
                  <a:pt x="147452" y="1237"/>
                  <a:pt x="124691" y="248"/>
                </a:cubicBezTo>
                <a:cubicBezTo>
                  <a:pt x="101930" y="-741"/>
                  <a:pt x="97972" y="1238"/>
                  <a:pt x="77190" y="6186"/>
                </a:cubicBezTo>
                <a:cubicBezTo>
                  <a:pt x="56408" y="11134"/>
                  <a:pt x="4948" y="24988"/>
                  <a:pt x="0" y="29936"/>
                </a:cubicBezTo>
              </a:path>
            </a:pathLst>
          </a:cu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8" name="Volný tvar 37"/>
          <p:cNvSpPr/>
          <p:nvPr/>
        </p:nvSpPr>
        <p:spPr>
          <a:xfrm>
            <a:off x="7979200" y="4887587"/>
            <a:ext cx="684473" cy="1478598"/>
          </a:xfrm>
          <a:custGeom>
            <a:avLst/>
            <a:gdLst>
              <a:gd name="connsiteX0" fmla="*/ 0 w 1935678"/>
              <a:gd name="connsiteY0" fmla="*/ 456152 h 1999944"/>
              <a:gd name="connsiteX1" fmla="*/ 41563 w 1935678"/>
              <a:gd name="connsiteY1" fmla="*/ 378962 h 1999944"/>
              <a:gd name="connsiteX2" fmla="*/ 118753 w 1935678"/>
              <a:gd name="connsiteY2" fmla="*/ 361149 h 1999944"/>
              <a:gd name="connsiteX3" fmla="*/ 213756 w 1935678"/>
              <a:gd name="connsiteY3" fmla="*/ 319586 h 1999944"/>
              <a:gd name="connsiteX4" fmla="*/ 267195 w 1935678"/>
              <a:gd name="connsiteY4" fmla="*/ 260209 h 1999944"/>
              <a:gd name="connsiteX5" fmla="*/ 326571 w 1935678"/>
              <a:gd name="connsiteY5" fmla="*/ 171144 h 1999944"/>
              <a:gd name="connsiteX6" fmla="*/ 374073 w 1935678"/>
              <a:gd name="connsiteY6" fmla="*/ 105830 h 1999944"/>
              <a:gd name="connsiteX7" fmla="*/ 427512 w 1935678"/>
              <a:gd name="connsiteY7" fmla="*/ 34578 h 1999944"/>
              <a:gd name="connsiteX8" fmla="*/ 540327 w 1935678"/>
              <a:gd name="connsiteY8" fmla="*/ 10827 h 1999944"/>
              <a:gd name="connsiteX9" fmla="*/ 653143 w 1935678"/>
              <a:gd name="connsiteY9" fmla="*/ 4889 h 1999944"/>
              <a:gd name="connsiteX10" fmla="*/ 890649 w 1935678"/>
              <a:gd name="connsiteY10" fmla="*/ 82079 h 1999944"/>
              <a:gd name="connsiteX11" fmla="*/ 1003465 w 1935678"/>
              <a:gd name="connsiteY11" fmla="*/ 177082 h 1999944"/>
              <a:gd name="connsiteX12" fmla="*/ 1110343 w 1935678"/>
              <a:gd name="connsiteY12" fmla="*/ 307710 h 1999944"/>
              <a:gd name="connsiteX13" fmla="*/ 1205345 w 1935678"/>
              <a:gd name="connsiteY13" fmla="*/ 426464 h 1999944"/>
              <a:gd name="connsiteX14" fmla="*/ 1252847 w 1935678"/>
              <a:gd name="connsiteY14" fmla="*/ 557092 h 1999944"/>
              <a:gd name="connsiteX15" fmla="*/ 1312223 w 1935678"/>
              <a:gd name="connsiteY15" fmla="*/ 646157 h 1999944"/>
              <a:gd name="connsiteX16" fmla="*/ 1371600 w 1935678"/>
              <a:gd name="connsiteY16" fmla="*/ 806474 h 1999944"/>
              <a:gd name="connsiteX17" fmla="*/ 1448789 w 1935678"/>
              <a:gd name="connsiteY17" fmla="*/ 960853 h 1999944"/>
              <a:gd name="connsiteX18" fmla="*/ 1537854 w 1935678"/>
              <a:gd name="connsiteY18" fmla="*/ 1085544 h 1999944"/>
              <a:gd name="connsiteX19" fmla="*/ 1644732 w 1935678"/>
              <a:gd name="connsiteY19" fmla="*/ 1222110 h 1999944"/>
              <a:gd name="connsiteX20" fmla="*/ 1715984 w 1935678"/>
              <a:gd name="connsiteY20" fmla="*/ 1323051 h 1999944"/>
              <a:gd name="connsiteX21" fmla="*/ 1799112 w 1935678"/>
              <a:gd name="connsiteY21" fmla="*/ 1465554 h 1999944"/>
              <a:gd name="connsiteX22" fmla="*/ 1846613 w 1935678"/>
              <a:gd name="connsiteY22" fmla="*/ 1631809 h 1999944"/>
              <a:gd name="connsiteX23" fmla="*/ 1905989 w 1935678"/>
              <a:gd name="connsiteY23" fmla="*/ 1839627 h 1999944"/>
              <a:gd name="connsiteX24" fmla="*/ 1935678 w 1935678"/>
              <a:gd name="connsiteY24" fmla="*/ 1999944 h 1999944"/>
              <a:gd name="connsiteX0" fmla="*/ 0 w 1894115"/>
              <a:gd name="connsiteY0" fmla="*/ 378962 h 1999944"/>
              <a:gd name="connsiteX1" fmla="*/ 77190 w 1894115"/>
              <a:gd name="connsiteY1" fmla="*/ 361149 h 1999944"/>
              <a:gd name="connsiteX2" fmla="*/ 172193 w 1894115"/>
              <a:gd name="connsiteY2" fmla="*/ 319586 h 1999944"/>
              <a:gd name="connsiteX3" fmla="*/ 225632 w 1894115"/>
              <a:gd name="connsiteY3" fmla="*/ 260209 h 1999944"/>
              <a:gd name="connsiteX4" fmla="*/ 285008 w 1894115"/>
              <a:gd name="connsiteY4" fmla="*/ 171144 h 1999944"/>
              <a:gd name="connsiteX5" fmla="*/ 332510 w 1894115"/>
              <a:gd name="connsiteY5" fmla="*/ 105830 h 1999944"/>
              <a:gd name="connsiteX6" fmla="*/ 385949 w 1894115"/>
              <a:gd name="connsiteY6" fmla="*/ 34578 h 1999944"/>
              <a:gd name="connsiteX7" fmla="*/ 498764 w 1894115"/>
              <a:gd name="connsiteY7" fmla="*/ 10827 h 1999944"/>
              <a:gd name="connsiteX8" fmla="*/ 611580 w 1894115"/>
              <a:gd name="connsiteY8" fmla="*/ 4889 h 1999944"/>
              <a:gd name="connsiteX9" fmla="*/ 849086 w 1894115"/>
              <a:gd name="connsiteY9" fmla="*/ 82079 h 1999944"/>
              <a:gd name="connsiteX10" fmla="*/ 961902 w 1894115"/>
              <a:gd name="connsiteY10" fmla="*/ 177082 h 1999944"/>
              <a:gd name="connsiteX11" fmla="*/ 1068780 w 1894115"/>
              <a:gd name="connsiteY11" fmla="*/ 307710 h 1999944"/>
              <a:gd name="connsiteX12" fmla="*/ 1163782 w 1894115"/>
              <a:gd name="connsiteY12" fmla="*/ 426464 h 1999944"/>
              <a:gd name="connsiteX13" fmla="*/ 1211284 w 1894115"/>
              <a:gd name="connsiteY13" fmla="*/ 557092 h 1999944"/>
              <a:gd name="connsiteX14" fmla="*/ 1270660 w 1894115"/>
              <a:gd name="connsiteY14" fmla="*/ 646157 h 1999944"/>
              <a:gd name="connsiteX15" fmla="*/ 1330037 w 1894115"/>
              <a:gd name="connsiteY15" fmla="*/ 806474 h 1999944"/>
              <a:gd name="connsiteX16" fmla="*/ 1407226 w 1894115"/>
              <a:gd name="connsiteY16" fmla="*/ 960853 h 1999944"/>
              <a:gd name="connsiteX17" fmla="*/ 1496291 w 1894115"/>
              <a:gd name="connsiteY17" fmla="*/ 1085544 h 1999944"/>
              <a:gd name="connsiteX18" fmla="*/ 1603169 w 1894115"/>
              <a:gd name="connsiteY18" fmla="*/ 1222110 h 1999944"/>
              <a:gd name="connsiteX19" fmla="*/ 1674421 w 1894115"/>
              <a:gd name="connsiteY19" fmla="*/ 1323051 h 1999944"/>
              <a:gd name="connsiteX20" fmla="*/ 1757549 w 1894115"/>
              <a:gd name="connsiteY20" fmla="*/ 1465554 h 1999944"/>
              <a:gd name="connsiteX21" fmla="*/ 1805050 w 1894115"/>
              <a:gd name="connsiteY21" fmla="*/ 1631809 h 1999944"/>
              <a:gd name="connsiteX22" fmla="*/ 1864426 w 1894115"/>
              <a:gd name="connsiteY22" fmla="*/ 1839627 h 1999944"/>
              <a:gd name="connsiteX23" fmla="*/ 1894115 w 1894115"/>
              <a:gd name="connsiteY23" fmla="*/ 1999944 h 1999944"/>
              <a:gd name="connsiteX0" fmla="*/ 0 w 1816925"/>
              <a:gd name="connsiteY0" fmla="*/ 361149 h 1999944"/>
              <a:gd name="connsiteX1" fmla="*/ 95003 w 1816925"/>
              <a:gd name="connsiteY1" fmla="*/ 319586 h 1999944"/>
              <a:gd name="connsiteX2" fmla="*/ 148442 w 1816925"/>
              <a:gd name="connsiteY2" fmla="*/ 260209 h 1999944"/>
              <a:gd name="connsiteX3" fmla="*/ 207818 w 1816925"/>
              <a:gd name="connsiteY3" fmla="*/ 171144 h 1999944"/>
              <a:gd name="connsiteX4" fmla="*/ 255320 w 1816925"/>
              <a:gd name="connsiteY4" fmla="*/ 105830 h 1999944"/>
              <a:gd name="connsiteX5" fmla="*/ 308759 w 1816925"/>
              <a:gd name="connsiteY5" fmla="*/ 34578 h 1999944"/>
              <a:gd name="connsiteX6" fmla="*/ 421574 w 1816925"/>
              <a:gd name="connsiteY6" fmla="*/ 10827 h 1999944"/>
              <a:gd name="connsiteX7" fmla="*/ 534390 w 1816925"/>
              <a:gd name="connsiteY7" fmla="*/ 4889 h 1999944"/>
              <a:gd name="connsiteX8" fmla="*/ 771896 w 1816925"/>
              <a:gd name="connsiteY8" fmla="*/ 82079 h 1999944"/>
              <a:gd name="connsiteX9" fmla="*/ 884712 w 1816925"/>
              <a:gd name="connsiteY9" fmla="*/ 177082 h 1999944"/>
              <a:gd name="connsiteX10" fmla="*/ 991590 w 1816925"/>
              <a:gd name="connsiteY10" fmla="*/ 307710 h 1999944"/>
              <a:gd name="connsiteX11" fmla="*/ 1086592 w 1816925"/>
              <a:gd name="connsiteY11" fmla="*/ 426464 h 1999944"/>
              <a:gd name="connsiteX12" fmla="*/ 1134094 w 1816925"/>
              <a:gd name="connsiteY12" fmla="*/ 557092 h 1999944"/>
              <a:gd name="connsiteX13" fmla="*/ 1193470 w 1816925"/>
              <a:gd name="connsiteY13" fmla="*/ 646157 h 1999944"/>
              <a:gd name="connsiteX14" fmla="*/ 1252847 w 1816925"/>
              <a:gd name="connsiteY14" fmla="*/ 806474 h 1999944"/>
              <a:gd name="connsiteX15" fmla="*/ 1330036 w 1816925"/>
              <a:gd name="connsiteY15" fmla="*/ 960853 h 1999944"/>
              <a:gd name="connsiteX16" fmla="*/ 1419101 w 1816925"/>
              <a:gd name="connsiteY16" fmla="*/ 1085544 h 1999944"/>
              <a:gd name="connsiteX17" fmla="*/ 1525979 w 1816925"/>
              <a:gd name="connsiteY17" fmla="*/ 1222110 h 1999944"/>
              <a:gd name="connsiteX18" fmla="*/ 1597231 w 1816925"/>
              <a:gd name="connsiteY18" fmla="*/ 1323051 h 1999944"/>
              <a:gd name="connsiteX19" fmla="*/ 1680359 w 1816925"/>
              <a:gd name="connsiteY19" fmla="*/ 1465554 h 1999944"/>
              <a:gd name="connsiteX20" fmla="*/ 1727860 w 1816925"/>
              <a:gd name="connsiteY20" fmla="*/ 1631809 h 1999944"/>
              <a:gd name="connsiteX21" fmla="*/ 1787236 w 1816925"/>
              <a:gd name="connsiteY21" fmla="*/ 1839627 h 1999944"/>
              <a:gd name="connsiteX22" fmla="*/ 1816925 w 1816925"/>
              <a:gd name="connsiteY22" fmla="*/ 1999944 h 1999944"/>
              <a:gd name="connsiteX0" fmla="*/ 0 w 1721922"/>
              <a:gd name="connsiteY0" fmla="*/ 319586 h 1999944"/>
              <a:gd name="connsiteX1" fmla="*/ 53439 w 1721922"/>
              <a:gd name="connsiteY1" fmla="*/ 260209 h 1999944"/>
              <a:gd name="connsiteX2" fmla="*/ 112815 w 1721922"/>
              <a:gd name="connsiteY2" fmla="*/ 171144 h 1999944"/>
              <a:gd name="connsiteX3" fmla="*/ 160317 w 1721922"/>
              <a:gd name="connsiteY3" fmla="*/ 105830 h 1999944"/>
              <a:gd name="connsiteX4" fmla="*/ 213756 w 1721922"/>
              <a:gd name="connsiteY4" fmla="*/ 34578 h 1999944"/>
              <a:gd name="connsiteX5" fmla="*/ 326571 w 1721922"/>
              <a:gd name="connsiteY5" fmla="*/ 10827 h 1999944"/>
              <a:gd name="connsiteX6" fmla="*/ 439387 w 1721922"/>
              <a:gd name="connsiteY6" fmla="*/ 4889 h 1999944"/>
              <a:gd name="connsiteX7" fmla="*/ 676893 w 1721922"/>
              <a:gd name="connsiteY7" fmla="*/ 82079 h 1999944"/>
              <a:gd name="connsiteX8" fmla="*/ 789709 w 1721922"/>
              <a:gd name="connsiteY8" fmla="*/ 177082 h 1999944"/>
              <a:gd name="connsiteX9" fmla="*/ 896587 w 1721922"/>
              <a:gd name="connsiteY9" fmla="*/ 307710 h 1999944"/>
              <a:gd name="connsiteX10" fmla="*/ 991589 w 1721922"/>
              <a:gd name="connsiteY10" fmla="*/ 426464 h 1999944"/>
              <a:gd name="connsiteX11" fmla="*/ 1039091 w 1721922"/>
              <a:gd name="connsiteY11" fmla="*/ 557092 h 1999944"/>
              <a:gd name="connsiteX12" fmla="*/ 1098467 w 1721922"/>
              <a:gd name="connsiteY12" fmla="*/ 646157 h 1999944"/>
              <a:gd name="connsiteX13" fmla="*/ 1157844 w 1721922"/>
              <a:gd name="connsiteY13" fmla="*/ 806474 h 1999944"/>
              <a:gd name="connsiteX14" fmla="*/ 1235033 w 1721922"/>
              <a:gd name="connsiteY14" fmla="*/ 960853 h 1999944"/>
              <a:gd name="connsiteX15" fmla="*/ 1324098 w 1721922"/>
              <a:gd name="connsiteY15" fmla="*/ 1085544 h 1999944"/>
              <a:gd name="connsiteX16" fmla="*/ 1430976 w 1721922"/>
              <a:gd name="connsiteY16" fmla="*/ 1222110 h 1999944"/>
              <a:gd name="connsiteX17" fmla="*/ 1502228 w 1721922"/>
              <a:gd name="connsiteY17" fmla="*/ 1323051 h 1999944"/>
              <a:gd name="connsiteX18" fmla="*/ 1585356 w 1721922"/>
              <a:gd name="connsiteY18" fmla="*/ 1465554 h 1999944"/>
              <a:gd name="connsiteX19" fmla="*/ 1632857 w 1721922"/>
              <a:gd name="connsiteY19" fmla="*/ 1631809 h 1999944"/>
              <a:gd name="connsiteX20" fmla="*/ 1692233 w 1721922"/>
              <a:gd name="connsiteY20" fmla="*/ 1839627 h 1999944"/>
              <a:gd name="connsiteX21" fmla="*/ 1721922 w 1721922"/>
              <a:gd name="connsiteY21" fmla="*/ 1999944 h 1999944"/>
              <a:gd name="connsiteX0" fmla="*/ 0 w 1668483"/>
              <a:gd name="connsiteY0" fmla="*/ 260209 h 1999944"/>
              <a:gd name="connsiteX1" fmla="*/ 59376 w 1668483"/>
              <a:gd name="connsiteY1" fmla="*/ 171144 h 1999944"/>
              <a:gd name="connsiteX2" fmla="*/ 106878 w 1668483"/>
              <a:gd name="connsiteY2" fmla="*/ 105830 h 1999944"/>
              <a:gd name="connsiteX3" fmla="*/ 160317 w 1668483"/>
              <a:gd name="connsiteY3" fmla="*/ 34578 h 1999944"/>
              <a:gd name="connsiteX4" fmla="*/ 273132 w 1668483"/>
              <a:gd name="connsiteY4" fmla="*/ 10827 h 1999944"/>
              <a:gd name="connsiteX5" fmla="*/ 385948 w 1668483"/>
              <a:gd name="connsiteY5" fmla="*/ 4889 h 1999944"/>
              <a:gd name="connsiteX6" fmla="*/ 623454 w 1668483"/>
              <a:gd name="connsiteY6" fmla="*/ 82079 h 1999944"/>
              <a:gd name="connsiteX7" fmla="*/ 736270 w 1668483"/>
              <a:gd name="connsiteY7" fmla="*/ 177082 h 1999944"/>
              <a:gd name="connsiteX8" fmla="*/ 843148 w 1668483"/>
              <a:gd name="connsiteY8" fmla="*/ 307710 h 1999944"/>
              <a:gd name="connsiteX9" fmla="*/ 938150 w 1668483"/>
              <a:gd name="connsiteY9" fmla="*/ 426464 h 1999944"/>
              <a:gd name="connsiteX10" fmla="*/ 985652 w 1668483"/>
              <a:gd name="connsiteY10" fmla="*/ 557092 h 1999944"/>
              <a:gd name="connsiteX11" fmla="*/ 1045028 w 1668483"/>
              <a:gd name="connsiteY11" fmla="*/ 646157 h 1999944"/>
              <a:gd name="connsiteX12" fmla="*/ 1104405 w 1668483"/>
              <a:gd name="connsiteY12" fmla="*/ 806474 h 1999944"/>
              <a:gd name="connsiteX13" fmla="*/ 1181594 w 1668483"/>
              <a:gd name="connsiteY13" fmla="*/ 960853 h 1999944"/>
              <a:gd name="connsiteX14" fmla="*/ 1270659 w 1668483"/>
              <a:gd name="connsiteY14" fmla="*/ 1085544 h 1999944"/>
              <a:gd name="connsiteX15" fmla="*/ 1377537 w 1668483"/>
              <a:gd name="connsiteY15" fmla="*/ 1222110 h 1999944"/>
              <a:gd name="connsiteX16" fmla="*/ 1448789 w 1668483"/>
              <a:gd name="connsiteY16" fmla="*/ 1323051 h 1999944"/>
              <a:gd name="connsiteX17" fmla="*/ 1531917 w 1668483"/>
              <a:gd name="connsiteY17" fmla="*/ 1465554 h 1999944"/>
              <a:gd name="connsiteX18" fmla="*/ 1579418 w 1668483"/>
              <a:gd name="connsiteY18" fmla="*/ 1631809 h 1999944"/>
              <a:gd name="connsiteX19" fmla="*/ 1638794 w 1668483"/>
              <a:gd name="connsiteY19" fmla="*/ 1839627 h 1999944"/>
              <a:gd name="connsiteX20" fmla="*/ 1668483 w 1668483"/>
              <a:gd name="connsiteY20" fmla="*/ 1999944 h 1999944"/>
              <a:gd name="connsiteX0" fmla="*/ 0 w 1609107"/>
              <a:gd name="connsiteY0" fmla="*/ 171144 h 1999944"/>
              <a:gd name="connsiteX1" fmla="*/ 47502 w 1609107"/>
              <a:gd name="connsiteY1" fmla="*/ 105830 h 1999944"/>
              <a:gd name="connsiteX2" fmla="*/ 100941 w 1609107"/>
              <a:gd name="connsiteY2" fmla="*/ 34578 h 1999944"/>
              <a:gd name="connsiteX3" fmla="*/ 213756 w 1609107"/>
              <a:gd name="connsiteY3" fmla="*/ 10827 h 1999944"/>
              <a:gd name="connsiteX4" fmla="*/ 326572 w 1609107"/>
              <a:gd name="connsiteY4" fmla="*/ 4889 h 1999944"/>
              <a:gd name="connsiteX5" fmla="*/ 564078 w 1609107"/>
              <a:gd name="connsiteY5" fmla="*/ 82079 h 1999944"/>
              <a:gd name="connsiteX6" fmla="*/ 676894 w 1609107"/>
              <a:gd name="connsiteY6" fmla="*/ 177082 h 1999944"/>
              <a:gd name="connsiteX7" fmla="*/ 783772 w 1609107"/>
              <a:gd name="connsiteY7" fmla="*/ 307710 h 1999944"/>
              <a:gd name="connsiteX8" fmla="*/ 878774 w 1609107"/>
              <a:gd name="connsiteY8" fmla="*/ 426464 h 1999944"/>
              <a:gd name="connsiteX9" fmla="*/ 926276 w 1609107"/>
              <a:gd name="connsiteY9" fmla="*/ 557092 h 1999944"/>
              <a:gd name="connsiteX10" fmla="*/ 985652 w 1609107"/>
              <a:gd name="connsiteY10" fmla="*/ 646157 h 1999944"/>
              <a:gd name="connsiteX11" fmla="*/ 1045029 w 1609107"/>
              <a:gd name="connsiteY11" fmla="*/ 806474 h 1999944"/>
              <a:gd name="connsiteX12" fmla="*/ 1122218 w 1609107"/>
              <a:gd name="connsiteY12" fmla="*/ 960853 h 1999944"/>
              <a:gd name="connsiteX13" fmla="*/ 1211283 w 1609107"/>
              <a:gd name="connsiteY13" fmla="*/ 1085544 h 1999944"/>
              <a:gd name="connsiteX14" fmla="*/ 1318161 w 1609107"/>
              <a:gd name="connsiteY14" fmla="*/ 1222110 h 1999944"/>
              <a:gd name="connsiteX15" fmla="*/ 1389413 w 1609107"/>
              <a:gd name="connsiteY15" fmla="*/ 1323051 h 1999944"/>
              <a:gd name="connsiteX16" fmla="*/ 1472541 w 1609107"/>
              <a:gd name="connsiteY16" fmla="*/ 1465554 h 1999944"/>
              <a:gd name="connsiteX17" fmla="*/ 1520042 w 1609107"/>
              <a:gd name="connsiteY17" fmla="*/ 1631809 h 1999944"/>
              <a:gd name="connsiteX18" fmla="*/ 1579418 w 1609107"/>
              <a:gd name="connsiteY18" fmla="*/ 1839627 h 1999944"/>
              <a:gd name="connsiteX19" fmla="*/ 1609107 w 1609107"/>
              <a:gd name="connsiteY19" fmla="*/ 1999944 h 1999944"/>
              <a:gd name="connsiteX0" fmla="*/ 0 w 1561605"/>
              <a:gd name="connsiteY0" fmla="*/ 105830 h 1999944"/>
              <a:gd name="connsiteX1" fmla="*/ 53439 w 1561605"/>
              <a:gd name="connsiteY1" fmla="*/ 34578 h 1999944"/>
              <a:gd name="connsiteX2" fmla="*/ 166254 w 1561605"/>
              <a:gd name="connsiteY2" fmla="*/ 10827 h 1999944"/>
              <a:gd name="connsiteX3" fmla="*/ 279070 w 1561605"/>
              <a:gd name="connsiteY3" fmla="*/ 4889 h 1999944"/>
              <a:gd name="connsiteX4" fmla="*/ 516576 w 1561605"/>
              <a:gd name="connsiteY4" fmla="*/ 82079 h 1999944"/>
              <a:gd name="connsiteX5" fmla="*/ 629392 w 1561605"/>
              <a:gd name="connsiteY5" fmla="*/ 177082 h 1999944"/>
              <a:gd name="connsiteX6" fmla="*/ 736270 w 1561605"/>
              <a:gd name="connsiteY6" fmla="*/ 307710 h 1999944"/>
              <a:gd name="connsiteX7" fmla="*/ 831272 w 1561605"/>
              <a:gd name="connsiteY7" fmla="*/ 426464 h 1999944"/>
              <a:gd name="connsiteX8" fmla="*/ 878774 w 1561605"/>
              <a:gd name="connsiteY8" fmla="*/ 557092 h 1999944"/>
              <a:gd name="connsiteX9" fmla="*/ 938150 w 1561605"/>
              <a:gd name="connsiteY9" fmla="*/ 646157 h 1999944"/>
              <a:gd name="connsiteX10" fmla="*/ 997527 w 1561605"/>
              <a:gd name="connsiteY10" fmla="*/ 806474 h 1999944"/>
              <a:gd name="connsiteX11" fmla="*/ 1074716 w 1561605"/>
              <a:gd name="connsiteY11" fmla="*/ 960853 h 1999944"/>
              <a:gd name="connsiteX12" fmla="*/ 1163781 w 1561605"/>
              <a:gd name="connsiteY12" fmla="*/ 1085544 h 1999944"/>
              <a:gd name="connsiteX13" fmla="*/ 1270659 w 1561605"/>
              <a:gd name="connsiteY13" fmla="*/ 1222110 h 1999944"/>
              <a:gd name="connsiteX14" fmla="*/ 1341911 w 1561605"/>
              <a:gd name="connsiteY14" fmla="*/ 1323051 h 1999944"/>
              <a:gd name="connsiteX15" fmla="*/ 1425039 w 1561605"/>
              <a:gd name="connsiteY15" fmla="*/ 1465554 h 1999944"/>
              <a:gd name="connsiteX16" fmla="*/ 1472540 w 1561605"/>
              <a:gd name="connsiteY16" fmla="*/ 1631809 h 1999944"/>
              <a:gd name="connsiteX17" fmla="*/ 1531916 w 1561605"/>
              <a:gd name="connsiteY17" fmla="*/ 1839627 h 1999944"/>
              <a:gd name="connsiteX18" fmla="*/ 1561605 w 1561605"/>
              <a:gd name="connsiteY18" fmla="*/ 1999944 h 1999944"/>
              <a:gd name="connsiteX0" fmla="*/ 0 w 1508166"/>
              <a:gd name="connsiteY0" fmla="*/ 34578 h 1999944"/>
              <a:gd name="connsiteX1" fmla="*/ 112815 w 1508166"/>
              <a:gd name="connsiteY1" fmla="*/ 10827 h 1999944"/>
              <a:gd name="connsiteX2" fmla="*/ 225631 w 1508166"/>
              <a:gd name="connsiteY2" fmla="*/ 4889 h 1999944"/>
              <a:gd name="connsiteX3" fmla="*/ 463137 w 1508166"/>
              <a:gd name="connsiteY3" fmla="*/ 82079 h 1999944"/>
              <a:gd name="connsiteX4" fmla="*/ 575953 w 1508166"/>
              <a:gd name="connsiteY4" fmla="*/ 177082 h 1999944"/>
              <a:gd name="connsiteX5" fmla="*/ 682831 w 1508166"/>
              <a:gd name="connsiteY5" fmla="*/ 307710 h 1999944"/>
              <a:gd name="connsiteX6" fmla="*/ 777833 w 1508166"/>
              <a:gd name="connsiteY6" fmla="*/ 426464 h 1999944"/>
              <a:gd name="connsiteX7" fmla="*/ 825335 w 1508166"/>
              <a:gd name="connsiteY7" fmla="*/ 557092 h 1999944"/>
              <a:gd name="connsiteX8" fmla="*/ 884711 w 1508166"/>
              <a:gd name="connsiteY8" fmla="*/ 646157 h 1999944"/>
              <a:gd name="connsiteX9" fmla="*/ 944088 w 1508166"/>
              <a:gd name="connsiteY9" fmla="*/ 806474 h 1999944"/>
              <a:gd name="connsiteX10" fmla="*/ 1021277 w 1508166"/>
              <a:gd name="connsiteY10" fmla="*/ 960853 h 1999944"/>
              <a:gd name="connsiteX11" fmla="*/ 1110342 w 1508166"/>
              <a:gd name="connsiteY11" fmla="*/ 1085544 h 1999944"/>
              <a:gd name="connsiteX12" fmla="*/ 1217220 w 1508166"/>
              <a:gd name="connsiteY12" fmla="*/ 1222110 h 1999944"/>
              <a:gd name="connsiteX13" fmla="*/ 1288472 w 1508166"/>
              <a:gd name="connsiteY13" fmla="*/ 1323051 h 1999944"/>
              <a:gd name="connsiteX14" fmla="*/ 1371600 w 1508166"/>
              <a:gd name="connsiteY14" fmla="*/ 1465554 h 1999944"/>
              <a:gd name="connsiteX15" fmla="*/ 1419101 w 1508166"/>
              <a:gd name="connsiteY15" fmla="*/ 1631809 h 1999944"/>
              <a:gd name="connsiteX16" fmla="*/ 1478477 w 1508166"/>
              <a:gd name="connsiteY16" fmla="*/ 1839627 h 1999944"/>
              <a:gd name="connsiteX17" fmla="*/ 1508166 w 1508166"/>
              <a:gd name="connsiteY17" fmla="*/ 1999944 h 1999944"/>
              <a:gd name="connsiteX0" fmla="*/ 0 w 1395351"/>
              <a:gd name="connsiteY0" fmla="*/ 10827 h 1999944"/>
              <a:gd name="connsiteX1" fmla="*/ 112816 w 1395351"/>
              <a:gd name="connsiteY1" fmla="*/ 4889 h 1999944"/>
              <a:gd name="connsiteX2" fmla="*/ 350322 w 1395351"/>
              <a:gd name="connsiteY2" fmla="*/ 82079 h 1999944"/>
              <a:gd name="connsiteX3" fmla="*/ 463138 w 1395351"/>
              <a:gd name="connsiteY3" fmla="*/ 177082 h 1999944"/>
              <a:gd name="connsiteX4" fmla="*/ 570016 w 1395351"/>
              <a:gd name="connsiteY4" fmla="*/ 307710 h 1999944"/>
              <a:gd name="connsiteX5" fmla="*/ 665018 w 1395351"/>
              <a:gd name="connsiteY5" fmla="*/ 426464 h 1999944"/>
              <a:gd name="connsiteX6" fmla="*/ 712520 w 1395351"/>
              <a:gd name="connsiteY6" fmla="*/ 557092 h 1999944"/>
              <a:gd name="connsiteX7" fmla="*/ 771896 w 1395351"/>
              <a:gd name="connsiteY7" fmla="*/ 646157 h 1999944"/>
              <a:gd name="connsiteX8" fmla="*/ 831273 w 1395351"/>
              <a:gd name="connsiteY8" fmla="*/ 806474 h 1999944"/>
              <a:gd name="connsiteX9" fmla="*/ 908462 w 1395351"/>
              <a:gd name="connsiteY9" fmla="*/ 960853 h 1999944"/>
              <a:gd name="connsiteX10" fmla="*/ 997527 w 1395351"/>
              <a:gd name="connsiteY10" fmla="*/ 1085544 h 1999944"/>
              <a:gd name="connsiteX11" fmla="*/ 1104405 w 1395351"/>
              <a:gd name="connsiteY11" fmla="*/ 1222110 h 1999944"/>
              <a:gd name="connsiteX12" fmla="*/ 1175657 w 1395351"/>
              <a:gd name="connsiteY12" fmla="*/ 1323051 h 1999944"/>
              <a:gd name="connsiteX13" fmla="*/ 1258785 w 1395351"/>
              <a:gd name="connsiteY13" fmla="*/ 1465554 h 1999944"/>
              <a:gd name="connsiteX14" fmla="*/ 1306286 w 1395351"/>
              <a:gd name="connsiteY14" fmla="*/ 1631809 h 1999944"/>
              <a:gd name="connsiteX15" fmla="*/ 1365662 w 1395351"/>
              <a:gd name="connsiteY15" fmla="*/ 1839627 h 1999944"/>
              <a:gd name="connsiteX16" fmla="*/ 1395351 w 1395351"/>
              <a:gd name="connsiteY16" fmla="*/ 1999944 h 1999944"/>
              <a:gd name="connsiteX0" fmla="*/ 0 w 1282535"/>
              <a:gd name="connsiteY0" fmla="*/ 0 h 1995055"/>
              <a:gd name="connsiteX1" fmla="*/ 237506 w 1282535"/>
              <a:gd name="connsiteY1" fmla="*/ 77190 h 1995055"/>
              <a:gd name="connsiteX2" fmla="*/ 350322 w 1282535"/>
              <a:gd name="connsiteY2" fmla="*/ 172193 h 1995055"/>
              <a:gd name="connsiteX3" fmla="*/ 457200 w 1282535"/>
              <a:gd name="connsiteY3" fmla="*/ 302821 h 1995055"/>
              <a:gd name="connsiteX4" fmla="*/ 552202 w 1282535"/>
              <a:gd name="connsiteY4" fmla="*/ 421575 h 1995055"/>
              <a:gd name="connsiteX5" fmla="*/ 599704 w 1282535"/>
              <a:gd name="connsiteY5" fmla="*/ 552203 h 1995055"/>
              <a:gd name="connsiteX6" fmla="*/ 659080 w 1282535"/>
              <a:gd name="connsiteY6" fmla="*/ 641268 h 1995055"/>
              <a:gd name="connsiteX7" fmla="*/ 718457 w 1282535"/>
              <a:gd name="connsiteY7" fmla="*/ 801585 h 1995055"/>
              <a:gd name="connsiteX8" fmla="*/ 795646 w 1282535"/>
              <a:gd name="connsiteY8" fmla="*/ 955964 h 1995055"/>
              <a:gd name="connsiteX9" fmla="*/ 884711 w 1282535"/>
              <a:gd name="connsiteY9" fmla="*/ 1080655 h 1995055"/>
              <a:gd name="connsiteX10" fmla="*/ 991589 w 1282535"/>
              <a:gd name="connsiteY10" fmla="*/ 1217221 h 1995055"/>
              <a:gd name="connsiteX11" fmla="*/ 1062841 w 1282535"/>
              <a:gd name="connsiteY11" fmla="*/ 1318162 h 1995055"/>
              <a:gd name="connsiteX12" fmla="*/ 1145969 w 1282535"/>
              <a:gd name="connsiteY12" fmla="*/ 1460665 h 1995055"/>
              <a:gd name="connsiteX13" fmla="*/ 1193470 w 1282535"/>
              <a:gd name="connsiteY13" fmla="*/ 1626920 h 1995055"/>
              <a:gd name="connsiteX14" fmla="*/ 1252846 w 1282535"/>
              <a:gd name="connsiteY14" fmla="*/ 1834738 h 1995055"/>
              <a:gd name="connsiteX15" fmla="*/ 1282535 w 1282535"/>
              <a:gd name="connsiteY15" fmla="*/ 1995055 h 1995055"/>
              <a:gd name="connsiteX0" fmla="*/ 0 w 1045029"/>
              <a:gd name="connsiteY0" fmla="*/ 0 h 1917865"/>
              <a:gd name="connsiteX1" fmla="*/ 112816 w 1045029"/>
              <a:gd name="connsiteY1" fmla="*/ 95003 h 1917865"/>
              <a:gd name="connsiteX2" fmla="*/ 219694 w 1045029"/>
              <a:gd name="connsiteY2" fmla="*/ 225631 h 1917865"/>
              <a:gd name="connsiteX3" fmla="*/ 314696 w 1045029"/>
              <a:gd name="connsiteY3" fmla="*/ 344385 h 1917865"/>
              <a:gd name="connsiteX4" fmla="*/ 362198 w 1045029"/>
              <a:gd name="connsiteY4" fmla="*/ 475013 h 1917865"/>
              <a:gd name="connsiteX5" fmla="*/ 421574 w 1045029"/>
              <a:gd name="connsiteY5" fmla="*/ 564078 h 1917865"/>
              <a:gd name="connsiteX6" fmla="*/ 480951 w 1045029"/>
              <a:gd name="connsiteY6" fmla="*/ 724395 h 1917865"/>
              <a:gd name="connsiteX7" fmla="*/ 558140 w 1045029"/>
              <a:gd name="connsiteY7" fmla="*/ 878774 h 1917865"/>
              <a:gd name="connsiteX8" fmla="*/ 647205 w 1045029"/>
              <a:gd name="connsiteY8" fmla="*/ 1003465 h 1917865"/>
              <a:gd name="connsiteX9" fmla="*/ 754083 w 1045029"/>
              <a:gd name="connsiteY9" fmla="*/ 1140031 h 1917865"/>
              <a:gd name="connsiteX10" fmla="*/ 825335 w 1045029"/>
              <a:gd name="connsiteY10" fmla="*/ 1240972 h 1917865"/>
              <a:gd name="connsiteX11" fmla="*/ 908463 w 1045029"/>
              <a:gd name="connsiteY11" fmla="*/ 1383475 h 1917865"/>
              <a:gd name="connsiteX12" fmla="*/ 955964 w 1045029"/>
              <a:gd name="connsiteY12" fmla="*/ 1549730 h 1917865"/>
              <a:gd name="connsiteX13" fmla="*/ 1015340 w 1045029"/>
              <a:gd name="connsiteY13" fmla="*/ 1757548 h 1917865"/>
              <a:gd name="connsiteX14" fmla="*/ 1045029 w 1045029"/>
              <a:gd name="connsiteY14" fmla="*/ 1917865 h 1917865"/>
              <a:gd name="connsiteX0" fmla="*/ 0 w 932213"/>
              <a:gd name="connsiteY0" fmla="*/ 0 h 1822862"/>
              <a:gd name="connsiteX1" fmla="*/ 106878 w 932213"/>
              <a:gd name="connsiteY1" fmla="*/ 130628 h 1822862"/>
              <a:gd name="connsiteX2" fmla="*/ 201880 w 932213"/>
              <a:gd name="connsiteY2" fmla="*/ 249382 h 1822862"/>
              <a:gd name="connsiteX3" fmla="*/ 249382 w 932213"/>
              <a:gd name="connsiteY3" fmla="*/ 380010 h 1822862"/>
              <a:gd name="connsiteX4" fmla="*/ 308758 w 932213"/>
              <a:gd name="connsiteY4" fmla="*/ 469075 h 1822862"/>
              <a:gd name="connsiteX5" fmla="*/ 368135 w 932213"/>
              <a:gd name="connsiteY5" fmla="*/ 629392 h 1822862"/>
              <a:gd name="connsiteX6" fmla="*/ 445324 w 932213"/>
              <a:gd name="connsiteY6" fmla="*/ 783771 h 1822862"/>
              <a:gd name="connsiteX7" fmla="*/ 534389 w 932213"/>
              <a:gd name="connsiteY7" fmla="*/ 908462 h 1822862"/>
              <a:gd name="connsiteX8" fmla="*/ 641267 w 932213"/>
              <a:gd name="connsiteY8" fmla="*/ 1045028 h 1822862"/>
              <a:gd name="connsiteX9" fmla="*/ 712519 w 932213"/>
              <a:gd name="connsiteY9" fmla="*/ 1145969 h 1822862"/>
              <a:gd name="connsiteX10" fmla="*/ 795647 w 932213"/>
              <a:gd name="connsiteY10" fmla="*/ 1288472 h 1822862"/>
              <a:gd name="connsiteX11" fmla="*/ 843148 w 932213"/>
              <a:gd name="connsiteY11" fmla="*/ 1454727 h 1822862"/>
              <a:gd name="connsiteX12" fmla="*/ 902524 w 932213"/>
              <a:gd name="connsiteY12" fmla="*/ 1662545 h 1822862"/>
              <a:gd name="connsiteX13" fmla="*/ 932213 w 932213"/>
              <a:gd name="connsiteY13" fmla="*/ 1822862 h 1822862"/>
              <a:gd name="connsiteX0" fmla="*/ 0 w 825335"/>
              <a:gd name="connsiteY0" fmla="*/ 0 h 1692234"/>
              <a:gd name="connsiteX1" fmla="*/ 95002 w 825335"/>
              <a:gd name="connsiteY1" fmla="*/ 118754 h 1692234"/>
              <a:gd name="connsiteX2" fmla="*/ 142504 w 825335"/>
              <a:gd name="connsiteY2" fmla="*/ 249382 h 1692234"/>
              <a:gd name="connsiteX3" fmla="*/ 201880 w 825335"/>
              <a:gd name="connsiteY3" fmla="*/ 338447 h 1692234"/>
              <a:gd name="connsiteX4" fmla="*/ 261257 w 825335"/>
              <a:gd name="connsiteY4" fmla="*/ 498764 h 1692234"/>
              <a:gd name="connsiteX5" fmla="*/ 338446 w 825335"/>
              <a:gd name="connsiteY5" fmla="*/ 653143 h 1692234"/>
              <a:gd name="connsiteX6" fmla="*/ 427511 w 825335"/>
              <a:gd name="connsiteY6" fmla="*/ 777834 h 1692234"/>
              <a:gd name="connsiteX7" fmla="*/ 534389 w 825335"/>
              <a:gd name="connsiteY7" fmla="*/ 914400 h 1692234"/>
              <a:gd name="connsiteX8" fmla="*/ 605641 w 825335"/>
              <a:gd name="connsiteY8" fmla="*/ 1015341 h 1692234"/>
              <a:gd name="connsiteX9" fmla="*/ 688769 w 825335"/>
              <a:gd name="connsiteY9" fmla="*/ 1157844 h 1692234"/>
              <a:gd name="connsiteX10" fmla="*/ 736270 w 825335"/>
              <a:gd name="connsiteY10" fmla="*/ 1324099 h 1692234"/>
              <a:gd name="connsiteX11" fmla="*/ 795646 w 825335"/>
              <a:gd name="connsiteY11" fmla="*/ 1531917 h 1692234"/>
              <a:gd name="connsiteX12" fmla="*/ 825335 w 825335"/>
              <a:gd name="connsiteY12" fmla="*/ 1692234 h 1692234"/>
              <a:gd name="connsiteX0" fmla="*/ 0 w 730333"/>
              <a:gd name="connsiteY0" fmla="*/ 0 h 1573480"/>
              <a:gd name="connsiteX1" fmla="*/ 47502 w 730333"/>
              <a:gd name="connsiteY1" fmla="*/ 130628 h 1573480"/>
              <a:gd name="connsiteX2" fmla="*/ 106878 w 730333"/>
              <a:gd name="connsiteY2" fmla="*/ 219693 h 1573480"/>
              <a:gd name="connsiteX3" fmla="*/ 166255 w 730333"/>
              <a:gd name="connsiteY3" fmla="*/ 380010 h 1573480"/>
              <a:gd name="connsiteX4" fmla="*/ 243444 w 730333"/>
              <a:gd name="connsiteY4" fmla="*/ 534389 h 1573480"/>
              <a:gd name="connsiteX5" fmla="*/ 332509 w 730333"/>
              <a:gd name="connsiteY5" fmla="*/ 659080 h 1573480"/>
              <a:gd name="connsiteX6" fmla="*/ 439387 w 730333"/>
              <a:gd name="connsiteY6" fmla="*/ 795646 h 1573480"/>
              <a:gd name="connsiteX7" fmla="*/ 510639 w 730333"/>
              <a:gd name="connsiteY7" fmla="*/ 896587 h 1573480"/>
              <a:gd name="connsiteX8" fmla="*/ 593767 w 730333"/>
              <a:gd name="connsiteY8" fmla="*/ 1039090 h 1573480"/>
              <a:gd name="connsiteX9" fmla="*/ 641268 w 730333"/>
              <a:gd name="connsiteY9" fmla="*/ 1205345 h 1573480"/>
              <a:gd name="connsiteX10" fmla="*/ 700644 w 730333"/>
              <a:gd name="connsiteY10" fmla="*/ 1413163 h 1573480"/>
              <a:gd name="connsiteX11" fmla="*/ 730333 w 730333"/>
              <a:gd name="connsiteY11" fmla="*/ 1573480 h 1573480"/>
              <a:gd name="connsiteX0" fmla="*/ 0 w 682831"/>
              <a:gd name="connsiteY0" fmla="*/ 0 h 1442852"/>
              <a:gd name="connsiteX1" fmla="*/ 59376 w 682831"/>
              <a:gd name="connsiteY1" fmla="*/ 89065 h 1442852"/>
              <a:gd name="connsiteX2" fmla="*/ 118753 w 682831"/>
              <a:gd name="connsiteY2" fmla="*/ 249382 h 1442852"/>
              <a:gd name="connsiteX3" fmla="*/ 195942 w 682831"/>
              <a:gd name="connsiteY3" fmla="*/ 403761 h 1442852"/>
              <a:gd name="connsiteX4" fmla="*/ 285007 w 682831"/>
              <a:gd name="connsiteY4" fmla="*/ 528452 h 1442852"/>
              <a:gd name="connsiteX5" fmla="*/ 391885 w 682831"/>
              <a:gd name="connsiteY5" fmla="*/ 665018 h 1442852"/>
              <a:gd name="connsiteX6" fmla="*/ 463137 w 682831"/>
              <a:gd name="connsiteY6" fmla="*/ 765959 h 1442852"/>
              <a:gd name="connsiteX7" fmla="*/ 546265 w 682831"/>
              <a:gd name="connsiteY7" fmla="*/ 908462 h 1442852"/>
              <a:gd name="connsiteX8" fmla="*/ 593766 w 682831"/>
              <a:gd name="connsiteY8" fmla="*/ 1074717 h 1442852"/>
              <a:gd name="connsiteX9" fmla="*/ 653142 w 682831"/>
              <a:gd name="connsiteY9" fmla="*/ 1282535 h 1442852"/>
              <a:gd name="connsiteX10" fmla="*/ 682831 w 682831"/>
              <a:gd name="connsiteY10" fmla="*/ 1442852 h 1442852"/>
              <a:gd name="connsiteX0" fmla="*/ 0 w 623455"/>
              <a:gd name="connsiteY0" fmla="*/ 0 h 1353787"/>
              <a:gd name="connsiteX1" fmla="*/ 59377 w 623455"/>
              <a:gd name="connsiteY1" fmla="*/ 160317 h 1353787"/>
              <a:gd name="connsiteX2" fmla="*/ 136566 w 623455"/>
              <a:gd name="connsiteY2" fmla="*/ 314696 h 1353787"/>
              <a:gd name="connsiteX3" fmla="*/ 225631 w 623455"/>
              <a:gd name="connsiteY3" fmla="*/ 439387 h 1353787"/>
              <a:gd name="connsiteX4" fmla="*/ 332509 w 623455"/>
              <a:gd name="connsiteY4" fmla="*/ 575953 h 1353787"/>
              <a:gd name="connsiteX5" fmla="*/ 403761 w 623455"/>
              <a:gd name="connsiteY5" fmla="*/ 676894 h 1353787"/>
              <a:gd name="connsiteX6" fmla="*/ 486889 w 623455"/>
              <a:gd name="connsiteY6" fmla="*/ 819397 h 1353787"/>
              <a:gd name="connsiteX7" fmla="*/ 534390 w 623455"/>
              <a:gd name="connsiteY7" fmla="*/ 985652 h 1353787"/>
              <a:gd name="connsiteX8" fmla="*/ 593766 w 623455"/>
              <a:gd name="connsiteY8" fmla="*/ 1193470 h 1353787"/>
              <a:gd name="connsiteX9" fmla="*/ 623455 w 623455"/>
              <a:gd name="connsiteY9" fmla="*/ 1353787 h 1353787"/>
              <a:gd name="connsiteX0" fmla="*/ 0 w 564078"/>
              <a:gd name="connsiteY0" fmla="*/ 0 h 1193470"/>
              <a:gd name="connsiteX1" fmla="*/ 77189 w 564078"/>
              <a:gd name="connsiteY1" fmla="*/ 154379 h 1193470"/>
              <a:gd name="connsiteX2" fmla="*/ 166254 w 564078"/>
              <a:gd name="connsiteY2" fmla="*/ 279070 h 1193470"/>
              <a:gd name="connsiteX3" fmla="*/ 273132 w 564078"/>
              <a:gd name="connsiteY3" fmla="*/ 415636 h 1193470"/>
              <a:gd name="connsiteX4" fmla="*/ 344384 w 564078"/>
              <a:gd name="connsiteY4" fmla="*/ 516577 h 1193470"/>
              <a:gd name="connsiteX5" fmla="*/ 427512 w 564078"/>
              <a:gd name="connsiteY5" fmla="*/ 659080 h 1193470"/>
              <a:gd name="connsiteX6" fmla="*/ 475013 w 564078"/>
              <a:gd name="connsiteY6" fmla="*/ 825335 h 1193470"/>
              <a:gd name="connsiteX7" fmla="*/ 534389 w 564078"/>
              <a:gd name="connsiteY7" fmla="*/ 1033153 h 1193470"/>
              <a:gd name="connsiteX8" fmla="*/ 564078 w 564078"/>
              <a:gd name="connsiteY8" fmla="*/ 1193470 h 1193470"/>
              <a:gd name="connsiteX0" fmla="*/ 0 w 560181"/>
              <a:gd name="connsiteY0" fmla="*/ 0 h 1185831"/>
              <a:gd name="connsiteX1" fmla="*/ 73292 w 560181"/>
              <a:gd name="connsiteY1" fmla="*/ 146740 h 1185831"/>
              <a:gd name="connsiteX2" fmla="*/ 162357 w 560181"/>
              <a:gd name="connsiteY2" fmla="*/ 271431 h 1185831"/>
              <a:gd name="connsiteX3" fmla="*/ 269235 w 560181"/>
              <a:gd name="connsiteY3" fmla="*/ 407997 h 1185831"/>
              <a:gd name="connsiteX4" fmla="*/ 340487 w 560181"/>
              <a:gd name="connsiteY4" fmla="*/ 508938 h 1185831"/>
              <a:gd name="connsiteX5" fmla="*/ 423615 w 560181"/>
              <a:gd name="connsiteY5" fmla="*/ 651441 h 1185831"/>
              <a:gd name="connsiteX6" fmla="*/ 471116 w 560181"/>
              <a:gd name="connsiteY6" fmla="*/ 817696 h 1185831"/>
              <a:gd name="connsiteX7" fmla="*/ 530492 w 560181"/>
              <a:gd name="connsiteY7" fmla="*/ 1025514 h 1185831"/>
              <a:gd name="connsiteX8" fmla="*/ 560181 w 560181"/>
              <a:gd name="connsiteY8" fmla="*/ 1185831 h 118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181" h="1185831">
                <a:moveTo>
                  <a:pt x="0" y="0"/>
                </a:moveTo>
                <a:cubicBezTo>
                  <a:pt x="22761" y="52449"/>
                  <a:pt x="46233" y="101502"/>
                  <a:pt x="73292" y="146740"/>
                </a:cubicBezTo>
                <a:cubicBezTo>
                  <a:pt x="100351" y="191978"/>
                  <a:pt x="129700" y="227888"/>
                  <a:pt x="162357" y="271431"/>
                </a:cubicBezTo>
                <a:cubicBezTo>
                  <a:pt x="195014" y="314974"/>
                  <a:pt x="239547" y="368412"/>
                  <a:pt x="269235" y="407997"/>
                </a:cubicBezTo>
                <a:cubicBezTo>
                  <a:pt x="298923" y="447582"/>
                  <a:pt x="314757" y="468364"/>
                  <a:pt x="340487" y="508938"/>
                </a:cubicBezTo>
                <a:cubicBezTo>
                  <a:pt x="366217" y="549512"/>
                  <a:pt x="401844" y="599981"/>
                  <a:pt x="423615" y="651441"/>
                </a:cubicBezTo>
                <a:cubicBezTo>
                  <a:pt x="445386" y="702901"/>
                  <a:pt x="471116" y="817696"/>
                  <a:pt x="471116" y="817696"/>
                </a:cubicBezTo>
                <a:cubicBezTo>
                  <a:pt x="488929" y="880042"/>
                  <a:pt x="515648" y="964158"/>
                  <a:pt x="530492" y="1025514"/>
                </a:cubicBezTo>
                <a:cubicBezTo>
                  <a:pt x="545336" y="1086870"/>
                  <a:pt x="554243" y="1157132"/>
                  <a:pt x="560181" y="1185831"/>
                </a:cubicBezTo>
              </a:path>
            </a:pathLst>
          </a:custGeom>
          <a:noFill/>
          <a:ln w="57150" cap="flat" cmpd="sng" algn="ctr">
            <a:solidFill>
              <a:srgbClr val="FF66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9" name="Volný tvar 38"/>
          <p:cNvSpPr/>
          <p:nvPr/>
        </p:nvSpPr>
        <p:spPr>
          <a:xfrm>
            <a:off x="3667661" y="2832591"/>
            <a:ext cx="528101" cy="551864"/>
          </a:xfrm>
          <a:custGeom>
            <a:avLst/>
            <a:gdLst>
              <a:gd name="connsiteX0" fmla="*/ 653143 w 1354534"/>
              <a:gd name="connsiteY0" fmla="*/ 0 h 1847019"/>
              <a:gd name="connsiteX1" fmla="*/ 807522 w 1354534"/>
              <a:gd name="connsiteY1" fmla="*/ 142504 h 1847019"/>
              <a:gd name="connsiteX2" fmla="*/ 902525 w 1354534"/>
              <a:gd name="connsiteY2" fmla="*/ 279070 h 1847019"/>
              <a:gd name="connsiteX3" fmla="*/ 955964 w 1354534"/>
              <a:gd name="connsiteY3" fmla="*/ 391886 h 1847019"/>
              <a:gd name="connsiteX4" fmla="*/ 944088 w 1354534"/>
              <a:gd name="connsiteY4" fmla="*/ 540327 h 1847019"/>
              <a:gd name="connsiteX5" fmla="*/ 979714 w 1354534"/>
              <a:gd name="connsiteY5" fmla="*/ 623455 h 1847019"/>
              <a:gd name="connsiteX6" fmla="*/ 1128156 w 1354534"/>
              <a:gd name="connsiteY6" fmla="*/ 760021 h 1847019"/>
              <a:gd name="connsiteX7" fmla="*/ 1330036 w 1354534"/>
              <a:gd name="connsiteY7" fmla="*/ 920338 h 1847019"/>
              <a:gd name="connsiteX8" fmla="*/ 1330036 w 1354534"/>
              <a:gd name="connsiteY8" fmla="*/ 955964 h 1847019"/>
              <a:gd name="connsiteX9" fmla="*/ 1140031 w 1354534"/>
              <a:gd name="connsiteY9" fmla="*/ 1157844 h 1847019"/>
              <a:gd name="connsiteX10" fmla="*/ 967839 w 1354534"/>
              <a:gd name="connsiteY10" fmla="*/ 1335974 h 1847019"/>
              <a:gd name="connsiteX11" fmla="*/ 955964 w 1354534"/>
              <a:gd name="connsiteY11" fmla="*/ 1359725 h 1847019"/>
              <a:gd name="connsiteX12" fmla="*/ 890649 w 1354534"/>
              <a:gd name="connsiteY12" fmla="*/ 1383475 h 1847019"/>
              <a:gd name="connsiteX13" fmla="*/ 736270 w 1354534"/>
              <a:gd name="connsiteY13" fmla="*/ 1395351 h 1847019"/>
              <a:gd name="connsiteX14" fmla="*/ 682831 w 1354534"/>
              <a:gd name="connsiteY14" fmla="*/ 1401288 h 1847019"/>
              <a:gd name="connsiteX15" fmla="*/ 617517 w 1354534"/>
              <a:gd name="connsiteY15" fmla="*/ 1454727 h 1847019"/>
              <a:gd name="connsiteX16" fmla="*/ 564078 w 1354534"/>
              <a:gd name="connsiteY16" fmla="*/ 1597231 h 1847019"/>
              <a:gd name="connsiteX17" fmla="*/ 546265 w 1354534"/>
              <a:gd name="connsiteY17" fmla="*/ 1692234 h 1847019"/>
              <a:gd name="connsiteX18" fmla="*/ 540327 w 1354534"/>
              <a:gd name="connsiteY18" fmla="*/ 1769423 h 1847019"/>
              <a:gd name="connsiteX19" fmla="*/ 445325 w 1354534"/>
              <a:gd name="connsiteY19" fmla="*/ 1822862 h 1847019"/>
              <a:gd name="connsiteX20" fmla="*/ 380010 w 1354534"/>
              <a:gd name="connsiteY20" fmla="*/ 1846613 h 1847019"/>
              <a:gd name="connsiteX21" fmla="*/ 273133 w 1354534"/>
              <a:gd name="connsiteY21" fmla="*/ 1805049 h 1847019"/>
              <a:gd name="connsiteX22" fmla="*/ 213756 w 1354534"/>
              <a:gd name="connsiteY22" fmla="*/ 1751610 h 1847019"/>
              <a:gd name="connsiteX23" fmla="*/ 124691 w 1354534"/>
              <a:gd name="connsiteY23" fmla="*/ 1739735 h 1847019"/>
              <a:gd name="connsiteX24" fmla="*/ 77190 w 1354534"/>
              <a:gd name="connsiteY24" fmla="*/ 1745673 h 1847019"/>
              <a:gd name="connsiteX25" fmla="*/ 0 w 1354534"/>
              <a:gd name="connsiteY25" fmla="*/ 1769423 h 1847019"/>
              <a:gd name="connsiteX0" fmla="*/ 807522 w 1354534"/>
              <a:gd name="connsiteY0" fmla="*/ 0 h 1704515"/>
              <a:gd name="connsiteX1" fmla="*/ 902525 w 1354534"/>
              <a:gd name="connsiteY1" fmla="*/ 136566 h 1704515"/>
              <a:gd name="connsiteX2" fmla="*/ 955964 w 1354534"/>
              <a:gd name="connsiteY2" fmla="*/ 249382 h 1704515"/>
              <a:gd name="connsiteX3" fmla="*/ 944088 w 1354534"/>
              <a:gd name="connsiteY3" fmla="*/ 397823 h 1704515"/>
              <a:gd name="connsiteX4" fmla="*/ 979714 w 1354534"/>
              <a:gd name="connsiteY4" fmla="*/ 480951 h 1704515"/>
              <a:gd name="connsiteX5" fmla="*/ 1128156 w 1354534"/>
              <a:gd name="connsiteY5" fmla="*/ 617517 h 1704515"/>
              <a:gd name="connsiteX6" fmla="*/ 1330036 w 1354534"/>
              <a:gd name="connsiteY6" fmla="*/ 777834 h 1704515"/>
              <a:gd name="connsiteX7" fmla="*/ 1330036 w 1354534"/>
              <a:gd name="connsiteY7" fmla="*/ 813460 h 1704515"/>
              <a:gd name="connsiteX8" fmla="*/ 1140031 w 1354534"/>
              <a:gd name="connsiteY8" fmla="*/ 1015340 h 1704515"/>
              <a:gd name="connsiteX9" fmla="*/ 967839 w 1354534"/>
              <a:gd name="connsiteY9" fmla="*/ 1193470 h 1704515"/>
              <a:gd name="connsiteX10" fmla="*/ 955964 w 1354534"/>
              <a:gd name="connsiteY10" fmla="*/ 1217221 h 1704515"/>
              <a:gd name="connsiteX11" fmla="*/ 890649 w 1354534"/>
              <a:gd name="connsiteY11" fmla="*/ 1240971 h 1704515"/>
              <a:gd name="connsiteX12" fmla="*/ 736270 w 1354534"/>
              <a:gd name="connsiteY12" fmla="*/ 1252847 h 1704515"/>
              <a:gd name="connsiteX13" fmla="*/ 682831 w 1354534"/>
              <a:gd name="connsiteY13" fmla="*/ 1258784 h 1704515"/>
              <a:gd name="connsiteX14" fmla="*/ 617517 w 1354534"/>
              <a:gd name="connsiteY14" fmla="*/ 1312223 h 1704515"/>
              <a:gd name="connsiteX15" fmla="*/ 564078 w 1354534"/>
              <a:gd name="connsiteY15" fmla="*/ 1454727 h 1704515"/>
              <a:gd name="connsiteX16" fmla="*/ 546265 w 1354534"/>
              <a:gd name="connsiteY16" fmla="*/ 1549730 h 1704515"/>
              <a:gd name="connsiteX17" fmla="*/ 540327 w 1354534"/>
              <a:gd name="connsiteY17" fmla="*/ 1626919 h 1704515"/>
              <a:gd name="connsiteX18" fmla="*/ 445325 w 1354534"/>
              <a:gd name="connsiteY18" fmla="*/ 1680358 h 1704515"/>
              <a:gd name="connsiteX19" fmla="*/ 380010 w 1354534"/>
              <a:gd name="connsiteY19" fmla="*/ 1704109 h 1704515"/>
              <a:gd name="connsiteX20" fmla="*/ 273133 w 1354534"/>
              <a:gd name="connsiteY20" fmla="*/ 1662545 h 1704515"/>
              <a:gd name="connsiteX21" fmla="*/ 213756 w 1354534"/>
              <a:gd name="connsiteY21" fmla="*/ 1609106 h 1704515"/>
              <a:gd name="connsiteX22" fmla="*/ 124691 w 1354534"/>
              <a:gd name="connsiteY22" fmla="*/ 1597231 h 1704515"/>
              <a:gd name="connsiteX23" fmla="*/ 77190 w 1354534"/>
              <a:gd name="connsiteY23" fmla="*/ 1603169 h 1704515"/>
              <a:gd name="connsiteX24" fmla="*/ 0 w 1354534"/>
              <a:gd name="connsiteY24" fmla="*/ 1626919 h 1704515"/>
              <a:gd name="connsiteX0" fmla="*/ 902525 w 1354534"/>
              <a:gd name="connsiteY0" fmla="*/ 0 h 1567949"/>
              <a:gd name="connsiteX1" fmla="*/ 955964 w 1354534"/>
              <a:gd name="connsiteY1" fmla="*/ 112816 h 1567949"/>
              <a:gd name="connsiteX2" fmla="*/ 944088 w 1354534"/>
              <a:gd name="connsiteY2" fmla="*/ 261257 h 1567949"/>
              <a:gd name="connsiteX3" fmla="*/ 979714 w 1354534"/>
              <a:gd name="connsiteY3" fmla="*/ 344385 h 1567949"/>
              <a:gd name="connsiteX4" fmla="*/ 1128156 w 1354534"/>
              <a:gd name="connsiteY4" fmla="*/ 480951 h 1567949"/>
              <a:gd name="connsiteX5" fmla="*/ 1330036 w 1354534"/>
              <a:gd name="connsiteY5" fmla="*/ 641268 h 1567949"/>
              <a:gd name="connsiteX6" fmla="*/ 1330036 w 1354534"/>
              <a:gd name="connsiteY6" fmla="*/ 676894 h 1567949"/>
              <a:gd name="connsiteX7" fmla="*/ 1140031 w 1354534"/>
              <a:gd name="connsiteY7" fmla="*/ 878774 h 1567949"/>
              <a:gd name="connsiteX8" fmla="*/ 967839 w 1354534"/>
              <a:gd name="connsiteY8" fmla="*/ 1056904 h 1567949"/>
              <a:gd name="connsiteX9" fmla="*/ 955964 w 1354534"/>
              <a:gd name="connsiteY9" fmla="*/ 1080655 h 1567949"/>
              <a:gd name="connsiteX10" fmla="*/ 890649 w 1354534"/>
              <a:gd name="connsiteY10" fmla="*/ 1104405 h 1567949"/>
              <a:gd name="connsiteX11" fmla="*/ 736270 w 1354534"/>
              <a:gd name="connsiteY11" fmla="*/ 1116281 h 1567949"/>
              <a:gd name="connsiteX12" fmla="*/ 682831 w 1354534"/>
              <a:gd name="connsiteY12" fmla="*/ 1122218 h 1567949"/>
              <a:gd name="connsiteX13" fmla="*/ 617517 w 1354534"/>
              <a:gd name="connsiteY13" fmla="*/ 1175657 h 1567949"/>
              <a:gd name="connsiteX14" fmla="*/ 564078 w 1354534"/>
              <a:gd name="connsiteY14" fmla="*/ 1318161 h 1567949"/>
              <a:gd name="connsiteX15" fmla="*/ 546265 w 1354534"/>
              <a:gd name="connsiteY15" fmla="*/ 1413164 h 1567949"/>
              <a:gd name="connsiteX16" fmla="*/ 540327 w 1354534"/>
              <a:gd name="connsiteY16" fmla="*/ 1490353 h 1567949"/>
              <a:gd name="connsiteX17" fmla="*/ 445325 w 1354534"/>
              <a:gd name="connsiteY17" fmla="*/ 1543792 h 1567949"/>
              <a:gd name="connsiteX18" fmla="*/ 380010 w 1354534"/>
              <a:gd name="connsiteY18" fmla="*/ 1567543 h 1567949"/>
              <a:gd name="connsiteX19" fmla="*/ 273133 w 1354534"/>
              <a:gd name="connsiteY19" fmla="*/ 1525979 h 1567949"/>
              <a:gd name="connsiteX20" fmla="*/ 213756 w 1354534"/>
              <a:gd name="connsiteY20" fmla="*/ 1472540 h 1567949"/>
              <a:gd name="connsiteX21" fmla="*/ 124691 w 1354534"/>
              <a:gd name="connsiteY21" fmla="*/ 1460665 h 1567949"/>
              <a:gd name="connsiteX22" fmla="*/ 77190 w 1354534"/>
              <a:gd name="connsiteY22" fmla="*/ 1466603 h 1567949"/>
              <a:gd name="connsiteX23" fmla="*/ 0 w 1354534"/>
              <a:gd name="connsiteY23" fmla="*/ 1490353 h 1567949"/>
              <a:gd name="connsiteX0" fmla="*/ 955964 w 1354534"/>
              <a:gd name="connsiteY0" fmla="*/ 0 h 1455133"/>
              <a:gd name="connsiteX1" fmla="*/ 944088 w 1354534"/>
              <a:gd name="connsiteY1" fmla="*/ 148441 h 1455133"/>
              <a:gd name="connsiteX2" fmla="*/ 979714 w 1354534"/>
              <a:gd name="connsiteY2" fmla="*/ 231569 h 1455133"/>
              <a:gd name="connsiteX3" fmla="*/ 1128156 w 1354534"/>
              <a:gd name="connsiteY3" fmla="*/ 368135 h 1455133"/>
              <a:gd name="connsiteX4" fmla="*/ 1330036 w 1354534"/>
              <a:gd name="connsiteY4" fmla="*/ 528452 h 1455133"/>
              <a:gd name="connsiteX5" fmla="*/ 1330036 w 1354534"/>
              <a:gd name="connsiteY5" fmla="*/ 564078 h 1455133"/>
              <a:gd name="connsiteX6" fmla="*/ 1140031 w 1354534"/>
              <a:gd name="connsiteY6" fmla="*/ 765958 h 1455133"/>
              <a:gd name="connsiteX7" fmla="*/ 967839 w 1354534"/>
              <a:gd name="connsiteY7" fmla="*/ 944088 h 1455133"/>
              <a:gd name="connsiteX8" fmla="*/ 955964 w 1354534"/>
              <a:gd name="connsiteY8" fmla="*/ 967839 h 1455133"/>
              <a:gd name="connsiteX9" fmla="*/ 890649 w 1354534"/>
              <a:gd name="connsiteY9" fmla="*/ 991589 h 1455133"/>
              <a:gd name="connsiteX10" fmla="*/ 736270 w 1354534"/>
              <a:gd name="connsiteY10" fmla="*/ 1003465 h 1455133"/>
              <a:gd name="connsiteX11" fmla="*/ 682831 w 1354534"/>
              <a:gd name="connsiteY11" fmla="*/ 1009402 h 1455133"/>
              <a:gd name="connsiteX12" fmla="*/ 617517 w 1354534"/>
              <a:gd name="connsiteY12" fmla="*/ 1062841 h 1455133"/>
              <a:gd name="connsiteX13" fmla="*/ 564078 w 1354534"/>
              <a:gd name="connsiteY13" fmla="*/ 1205345 h 1455133"/>
              <a:gd name="connsiteX14" fmla="*/ 546265 w 1354534"/>
              <a:gd name="connsiteY14" fmla="*/ 1300348 h 1455133"/>
              <a:gd name="connsiteX15" fmla="*/ 540327 w 1354534"/>
              <a:gd name="connsiteY15" fmla="*/ 1377537 h 1455133"/>
              <a:gd name="connsiteX16" fmla="*/ 445325 w 1354534"/>
              <a:gd name="connsiteY16" fmla="*/ 1430976 h 1455133"/>
              <a:gd name="connsiteX17" fmla="*/ 380010 w 1354534"/>
              <a:gd name="connsiteY17" fmla="*/ 1454727 h 1455133"/>
              <a:gd name="connsiteX18" fmla="*/ 273133 w 1354534"/>
              <a:gd name="connsiteY18" fmla="*/ 1413163 h 1455133"/>
              <a:gd name="connsiteX19" fmla="*/ 213756 w 1354534"/>
              <a:gd name="connsiteY19" fmla="*/ 1359724 h 1455133"/>
              <a:gd name="connsiteX20" fmla="*/ 124691 w 1354534"/>
              <a:gd name="connsiteY20" fmla="*/ 1347849 h 1455133"/>
              <a:gd name="connsiteX21" fmla="*/ 77190 w 1354534"/>
              <a:gd name="connsiteY21" fmla="*/ 1353787 h 1455133"/>
              <a:gd name="connsiteX22" fmla="*/ 0 w 1354534"/>
              <a:gd name="connsiteY22" fmla="*/ 1377537 h 1455133"/>
              <a:gd name="connsiteX0" fmla="*/ 944088 w 1354534"/>
              <a:gd name="connsiteY0" fmla="*/ 0 h 1306692"/>
              <a:gd name="connsiteX1" fmla="*/ 979714 w 1354534"/>
              <a:gd name="connsiteY1" fmla="*/ 83128 h 1306692"/>
              <a:gd name="connsiteX2" fmla="*/ 1128156 w 1354534"/>
              <a:gd name="connsiteY2" fmla="*/ 219694 h 1306692"/>
              <a:gd name="connsiteX3" fmla="*/ 1330036 w 1354534"/>
              <a:gd name="connsiteY3" fmla="*/ 380011 h 1306692"/>
              <a:gd name="connsiteX4" fmla="*/ 1330036 w 1354534"/>
              <a:gd name="connsiteY4" fmla="*/ 415637 h 1306692"/>
              <a:gd name="connsiteX5" fmla="*/ 1140031 w 1354534"/>
              <a:gd name="connsiteY5" fmla="*/ 617517 h 1306692"/>
              <a:gd name="connsiteX6" fmla="*/ 967839 w 1354534"/>
              <a:gd name="connsiteY6" fmla="*/ 795647 h 1306692"/>
              <a:gd name="connsiteX7" fmla="*/ 955964 w 1354534"/>
              <a:gd name="connsiteY7" fmla="*/ 819398 h 1306692"/>
              <a:gd name="connsiteX8" fmla="*/ 890649 w 1354534"/>
              <a:gd name="connsiteY8" fmla="*/ 843148 h 1306692"/>
              <a:gd name="connsiteX9" fmla="*/ 736270 w 1354534"/>
              <a:gd name="connsiteY9" fmla="*/ 855024 h 1306692"/>
              <a:gd name="connsiteX10" fmla="*/ 682831 w 1354534"/>
              <a:gd name="connsiteY10" fmla="*/ 860961 h 1306692"/>
              <a:gd name="connsiteX11" fmla="*/ 617517 w 1354534"/>
              <a:gd name="connsiteY11" fmla="*/ 914400 h 1306692"/>
              <a:gd name="connsiteX12" fmla="*/ 564078 w 1354534"/>
              <a:gd name="connsiteY12" fmla="*/ 1056904 h 1306692"/>
              <a:gd name="connsiteX13" fmla="*/ 546265 w 1354534"/>
              <a:gd name="connsiteY13" fmla="*/ 1151907 h 1306692"/>
              <a:gd name="connsiteX14" fmla="*/ 540327 w 1354534"/>
              <a:gd name="connsiteY14" fmla="*/ 1229096 h 1306692"/>
              <a:gd name="connsiteX15" fmla="*/ 445325 w 1354534"/>
              <a:gd name="connsiteY15" fmla="*/ 1282535 h 1306692"/>
              <a:gd name="connsiteX16" fmla="*/ 380010 w 1354534"/>
              <a:gd name="connsiteY16" fmla="*/ 1306286 h 1306692"/>
              <a:gd name="connsiteX17" fmla="*/ 273133 w 1354534"/>
              <a:gd name="connsiteY17" fmla="*/ 1264722 h 1306692"/>
              <a:gd name="connsiteX18" fmla="*/ 213756 w 1354534"/>
              <a:gd name="connsiteY18" fmla="*/ 1211283 h 1306692"/>
              <a:gd name="connsiteX19" fmla="*/ 124691 w 1354534"/>
              <a:gd name="connsiteY19" fmla="*/ 1199408 h 1306692"/>
              <a:gd name="connsiteX20" fmla="*/ 77190 w 1354534"/>
              <a:gd name="connsiteY20" fmla="*/ 1205346 h 1306692"/>
              <a:gd name="connsiteX21" fmla="*/ 0 w 1354534"/>
              <a:gd name="connsiteY21" fmla="*/ 1229096 h 1306692"/>
              <a:gd name="connsiteX0" fmla="*/ 979714 w 1354534"/>
              <a:gd name="connsiteY0" fmla="*/ 0 h 1223564"/>
              <a:gd name="connsiteX1" fmla="*/ 1128156 w 1354534"/>
              <a:gd name="connsiteY1" fmla="*/ 136566 h 1223564"/>
              <a:gd name="connsiteX2" fmla="*/ 1330036 w 1354534"/>
              <a:gd name="connsiteY2" fmla="*/ 296883 h 1223564"/>
              <a:gd name="connsiteX3" fmla="*/ 1330036 w 1354534"/>
              <a:gd name="connsiteY3" fmla="*/ 332509 h 1223564"/>
              <a:gd name="connsiteX4" fmla="*/ 1140031 w 1354534"/>
              <a:gd name="connsiteY4" fmla="*/ 534389 h 1223564"/>
              <a:gd name="connsiteX5" fmla="*/ 967839 w 1354534"/>
              <a:gd name="connsiteY5" fmla="*/ 712519 h 1223564"/>
              <a:gd name="connsiteX6" fmla="*/ 955964 w 1354534"/>
              <a:gd name="connsiteY6" fmla="*/ 736270 h 1223564"/>
              <a:gd name="connsiteX7" fmla="*/ 890649 w 1354534"/>
              <a:gd name="connsiteY7" fmla="*/ 760020 h 1223564"/>
              <a:gd name="connsiteX8" fmla="*/ 736270 w 1354534"/>
              <a:gd name="connsiteY8" fmla="*/ 771896 h 1223564"/>
              <a:gd name="connsiteX9" fmla="*/ 682831 w 1354534"/>
              <a:gd name="connsiteY9" fmla="*/ 777833 h 1223564"/>
              <a:gd name="connsiteX10" fmla="*/ 617517 w 1354534"/>
              <a:gd name="connsiteY10" fmla="*/ 831272 h 1223564"/>
              <a:gd name="connsiteX11" fmla="*/ 564078 w 1354534"/>
              <a:gd name="connsiteY11" fmla="*/ 973776 h 1223564"/>
              <a:gd name="connsiteX12" fmla="*/ 546265 w 1354534"/>
              <a:gd name="connsiteY12" fmla="*/ 1068779 h 1223564"/>
              <a:gd name="connsiteX13" fmla="*/ 540327 w 1354534"/>
              <a:gd name="connsiteY13" fmla="*/ 1145968 h 1223564"/>
              <a:gd name="connsiteX14" fmla="*/ 445325 w 1354534"/>
              <a:gd name="connsiteY14" fmla="*/ 1199407 h 1223564"/>
              <a:gd name="connsiteX15" fmla="*/ 380010 w 1354534"/>
              <a:gd name="connsiteY15" fmla="*/ 1223158 h 1223564"/>
              <a:gd name="connsiteX16" fmla="*/ 273133 w 1354534"/>
              <a:gd name="connsiteY16" fmla="*/ 1181594 h 1223564"/>
              <a:gd name="connsiteX17" fmla="*/ 213756 w 1354534"/>
              <a:gd name="connsiteY17" fmla="*/ 1128155 h 1223564"/>
              <a:gd name="connsiteX18" fmla="*/ 124691 w 1354534"/>
              <a:gd name="connsiteY18" fmla="*/ 1116280 h 1223564"/>
              <a:gd name="connsiteX19" fmla="*/ 77190 w 1354534"/>
              <a:gd name="connsiteY19" fmla="*/ 1122218 h 1223564"/>
              <a:gd name="connsiteX20" fmla="*/ 0 w 1354534"/>
              <a:gd name="connsiteY20" fmla="*/ 1145968 h 1223564"/>
              <a:gd name="connsiteX0" fmla="*/ 1128156 w 1354534"/>
              <a:gd name="connsiteY0" fmla="*/ 0 h 1086998"/>
              <a:gd name="connsiteX1" fmla="*/ 1330036 w 1354534"/>
              <a:gd name="connsiteY1" fmla="*/ 160317 h 1086998"/>
              <a:gd name="connsiteX2" fmla="*/ 1330036 w 1354534"/>
              <a:gd name="connsiteY2" fmla="*/ 195943 h 1086998"/>
              <a:gd name="connsiteX3" fmla="*/ 1140031 w 1354534"/>
              <a:gd name="connsiteY3" fmla="*/ 397823 h 1086998"/>
              <a:gd name="connsiteX4" fmla="*/ 967839 w 1354534"/>
              <a:gd name="connsiteY4" fmla="*/ 575953 h 1086998"/>
              <a:gd name="connsiteX5" fmla="*/ 955964 w 1354534"/>
              <a:gd name="connsiteY5" fmla="*/ 599704 h 1086998"/>
              <a:gd name="connsiteX6" fmla="*/ 890649 w 1354534"/>
              <a:gd name="connsiteY6" fmla="*/ 623454 h 1086998"/>
              <a:gd name="connsiteX7" fmla="*/ 736270 w 1354534"/>
              <a:gd name="connsiteY7" fmla="*/ 635330 h 1086998"/>
              <a:gd name="connsiteX8" fmla="*/ 682831 w 1354534"/>
              <a:gd name="connsiteY8" fmla="*/ 641267 h 1086998"/>
              <a:gd name="connsiteX9" fmla="*/ 617517 w 1354534"/>
              <a:gd name="connsiteY9" fmla="*/ 694706 h 1086998"/>
              <a:gd name="connsiteX10" fmla="*/ 564078 w 1354534"/>
              <a:gd name="connsiteY10" fmla="*/ 837210 h 1086998"/>
              <a:gd name="connsiteX11" fmla="*/ 546265 w 1354534"/>
              <a:gd name="connsiteY11" fmla="*/ 932213 h 1086998"/>
              <a:gd name="connsiteX12" fmla="*/ 540327 w 1354534"/>
              <a:gd name="connsiteY12" fmla="*/ 1009402 h 1086998"/>
              <a:gd name="connsiteX13" fmla="*/ 445325 w 1354534"/>
              <a:gd name="connsiteY13" fmla="*/ 1062841 h 1086998"/>
              <a:gd name="connsiteX14" fmla="*/ 380010 w 1354534"/>
              <a:gd name="connsiteY14" fmla="*/ 1086592 h 1086998"/>
              <a:gd name="connsiteX15" fmla="*/ 273133 w 1354534"/>
              <a:gd name="connsiteY15" fmla="*/ 1045028 h 1086998"/>
              <a:gd name="connsiteX16" fmla="*/ 213756 w 1354534"/>
              <a:gd name="connsiteY16" fmla="*/ 991589 h 1086998"/>
              <a:gd name="connsiteX17" fmla="*/ 124691 w 1354534"/>
              <a:gd name="connsiteY17" fmla="*/ 979714 h 1086998"/>
              <a:gd name="connsiteX18" fmla="*/ 77190 w 1354534"/>
              <a:gd name="connsiteY18" fmla="*/ 985652 h 1086998"/>
              <a:gd name="connsiteX19" fmla="*/ 0 w 1354534"/>
              <a:gd name="connsiteY19" fmla="*/ 1009402 h 1086998"/>
              <a:gd name="connsiteX0" fmla="*/ 1330036 w 1354534"/>
              <a:gd name="connsiteY0" fmla="*/ 0 h 926681"/>
              <a:gd name="connsiteX1" fmla="*/ 1330036 w 1354534"/>
              <a:gd name="connsiteY1" fmla="*/ 35626 h 926681"/>
              <a:gd name="connsiteX2" fmla="*/ 1140031 w 1354534"/>
              <a:gd name="connsiteY2" fmla="*/ 237506 h 926681"/>
              <a:gd name="connsiteX3" fmla="*/ 967839 w 1354534"/>
              <a:gd name="connsiteY3" fmla="*/ 415636 h 926681"/>
              <a:gd name="connsiteX4" fmla="*/ 955964 w 1354534"/>
              <a:gd name="connsiteY4" fmla="*/ 439387 h 926681"/>
              <a:gd name="connsiteX5" fmla="*/ 890649 w 1354534"/>
              <a:gd name="connsiteY5" fmla="*/ 463137 h 926681"/>
              <a:gd name="connsiteX6" fmla="*/ 736270 w 1354534"/>
              <a:gd name="connsiteY6" fmla="*/ 475013 h 926681"/>
              <a:gd name="connsiteX7" fmla="*/ 682831 w 1354534"/>
              <a:gd name="connsiteY7" fmla="*/ 480950 h 926681"/>
              <a:gd name="connsiteX8" fmla="*/ 617517 w 1354534"/>
              <a:gd name="connsiteY8" fmla="*/ 534389 h 926681"/>
              <a:gd name="connsiteX9" fmla="*/ 564078 w 1354534"/>
              <a:gd name="connsiteY9" fmla="*/ 676893 h 926681"/>
              <a:gd name="connsiteX10" fmla="*/ 546265 w 1354534"/>
              <a:gd name="connsiteY10" fmla="*/ 771896 h 926681"/>
              <a:gd name="connsiteX11" fmla="*/ 540327 w 1354534"/>
              <a:gd name="connsiteY11" fmla="*/ 849085 h 926681"/>
              <a:gd name="connsiteX12" fmla="*/ 445325 w 1354534"/>
              <a:gd name="connsiteY12" fmla="*/ 902524 h 926681"/>
              <a:gd name="connsiteX13" fmla="*/ 380010 w 1354534"/>
              <a:gd name="connsiteY13" fmla="*/ 926275 h 926681"/>
              <a:gd name="connsiteX14" fmla="*/ 273133 w 1354534"/>
              <a:gd name="connsiteY14" fmla="*/ 884711 h 926681"/>
              <a:gd name="connsiteX15" fmla="*/ 213756 w 1354534"/>
              <a:gd name="connsiteY15" fmla="*/ 831272 h 926681"/>
              <a:gd name="connsiteX16" fmla="*/ 124691 w 1354534"/>
              <a:gd name="connsiteY16" fmla="*/ 819397 h 926681"/>
              <a:gd name="connsiteX17" fmla="*/ 77190 w 1354534"/>
              <a:gd name="connsiteY17" fmla="*/ 825335 h 926681"/>
              <a:gd name="connsiteX18" fmla="*/ 0 w 1354534"/>
              <a:gd name="connsiteY18" fmla="*/ 849085 h 926681"/>
              <a:gd name="connsiteX0" fmla="*/ 1252846 w 1277344"/>
              <a:gd name="connsiteY0" fmla="*/ 0 h 926681"/>
              <a:gd name="connsiteX1" fmla="*/ 1252846 w 1277344"/>
              <a:gd name="connsiteY1" fmla="*/ 35626 h 926681"/>
              <a:gd name="connsiteX2" fmla="*/ 1062841 w 1277344"/>
              <a:gd name="connsiteY2" fmla="*/ 237506 h 926681"/>
              <a:gd name="connsiteX3" fmla="*/ 890649 w 1277344"/>
              <a:gd name="connsiteY3" fmla="*/ 415636 h 926681"/>
              <a:gd name="connsiteX4" fmla="*/ 878774 w 1277344"/>
              <a:gd name="connsiteY4" fmla="*/ 439387 h 926681"/>
              <a:gd name="connsiteX5" fmla="*/ 813459 w 1277344"/>
              <a:gd name="connsiteY5" fmla="*/ 463137 h 926681"/>
              <a:gd name="connsiteX6" fmla="*/ 659080 w 1277344"/>
              <a:gd name="connsiteY6" fmla="*/ 475013 h 926681"/>
              <a:gd name="connsiteX7" fmla="*/ 605641 w 1277344"/>
              <a:gd name="connsiteY7" fmla="*/ 480950 h 926681"/>
              <a:gd name="connsiteX8" fmla="*/ 540327 w 1277344"/>
              <a:gd name="connsiteY8" fmla="*/ 534389 h 926681"/>
              <a:gd name="connsiteX9" fmla="*/ 486888 w 1277344"/>
              <a:gd name="connsiteY9" fmla="*/ 676893 h 926681"/>
              <a:gd name="connsiteX10" fmla="*/ 469075 w 1277344"/>
              <a:gd name="connsiteY10" fmla="*/ 771896 h 926681"/>
              <a:gd name="connsiteX11" fmla="*/ 463137 w 1277344"/>
              <a:gd name="connsiteY11" fmla="*/ 849085 h 926681"/>
              <a:gd name="connsiteX12" fmla="*/ 368135 w 1277344"/>
              <a:gd name="connsiteY12" fmla="*/ 902524 h 926681"/>
              <a:gd name="connsiteX13" fmla="*/ 302820 w 1277344"/>
              <a:gd name="connsiteY13" fmla="*/ 926275 h 926681"/>
              <a:gd name="connsiteX14" fmla="*/ 195943 w 1277344"/>
              <a:gd name="connsiteY14" fmla="*/ 884711 h 926681"/>
              <a:gd name="connsiteX15" fmla="*/ 136566 w 1277344"/>
              <a:gd name="connsiteY15" fmla="*/ 831272 h 926681"/>
              <a:gd name="connsiteX16" fmla="*/ 47501 w 1277344"/>
              <a:gd name="connsiteY16" fmla="*/ 819397 h 926681"/>
              <a:gd name="connsiteX17" fmla="*/ 0 w 1277344"/>
              <a:gd name="connsiteY17" fmla="*/ 825335 h 926681"/>
              <a:gd name="connsiteX0" fmla="*/ 1252846 w 1277344"/>
              <a:gd name="connsiteY0" fmla="*/ 0 h 926681"/>
              <a:gd name="connsiteX1" fmla="*/ 1252846 w 1277344"/>
              <a:gd name="connsiteY1" fmla="*/ 35626 h 926681"/>
              <a:gd name="connsiteX2" fmla="*/ 1062841 w 1277344"/>
              <a:gd name="connsiteY2" fmla="*/ 237506 h 926681"/>
              <a:gd name="connsiteX3" fmla="*/ 890649 w 1277344"/>
              <a:gd name="connsiteY3" fmla="*/ 415636 h 926681"/>
              <a:gd name="connsiteX4" fmla="*/ 878774 w 1277344"/>
              <a:gd name="connsiteY4" fmla="*/ 439387 h 926681"/>
              <a:gd name="connsiteX5" fmla="*/ 813459 w 1277344"/>
              <a:gd name="connsiteY5" fmla="*/ 463137 h 926681"/>
              <a:gd name="connsiteX6" fmla="*/ 659080 w 1277344"/>
              <a:gd name="connsiteY6" fmla="*/ 475013 h 926681"/>
              <a:gd name="connsiteX7" fmla="*/ 605641 w 1277344"/>
              <a:gd name="connsiteY7" fmla="*/ 480950 h 926681"/>
              <a:gd name="connsiteX8" fmla="*/ 540327 w 1277344"/>
              <a:gd name="connsiteY8" fmla="*/ 534389 h 926681"/>
              <a:gd name="connsiteX9" fmla="*/ 486888 w 1277344"/>
              <a:gd name="connsiteY9" fmla="*/ 676893 h 926681"/>
              <a:gd name="connsiteX10" fmla="*/ 469075 w 1277344"/>
              <a:gd name="connsiteY10" fmla="*/ 771896 h 926681"/>
              <a:gd name="connsiteX11" fmla="*/ 463137 w 1277344"/>
              <a:gd name="connsiteY11" fmla="*/ 849085 h 926681"/>
              <a:gd name="connsiteX12" fmla="*/ 368135 w 1277344"/>
              <a:gd name="connsiteY12" fmla="*/ 902524 h 926681"/>
              <a:gd name="connsiteX13" fmla="*/ 302820 w 1277344"/>
              <a:gd name="connsiteY13" fmla="*/ 926275 h 926681"/>
              <a:gd name="connsiteX14" fmla="*/ 195943 w 1277344"/>
              <a:gd name="connsiteY14" fmla="*/ 884711 h 926681"/>
              <a:gd name="connsiteX15" fmla="*/ 136566 w 1277344"/>
              <a:gd name="connsiteY15" fmla="*/ 831272 h 926681"/>
              <a:gd name="connsiteX16" fmla="*/ 47501 w 1277344"/>
              <a:gd name="connsiteY16" fmla="*/ 819397 h 926681"/>
              <a:gd name="connsiteX17" fmla="*/ 0 w 1277344"/>
              <a:gd name="connsiteY17" fmla="*/ 825335 h 926681"/>
              <a:gd name="connsiteX0" fmla="*/ 1205345 w 1229843"/>
              <a:gd name="connsiteY0" fmla="*/ 0 h 926681"/>
              <a:gd name="connsiteX1" fmla="*/ 1205345 w 1229843"/>
              <a:gd name="connsiteY1" fmla="*/ 35626 h 926681"/>
              <a:gd name="connsiteX2" fmla="*/ 1015340 w 1229843"/>
              <a:gd name="connsiteY2" fmla="*/ 237506 h 926681"/>
              <a:gd name="connsiteX3" fmla="*/ 843148 w 1229843"/>
              <a:gd name="connsiteY3" fmla="*/ 415636 h 926681"/>
              <a:gd name="connsiteX4" fmla="*/ 831273 w 1229843"/>
              <a:gd name="connsiteY4" fmla="*/ 439387 h 926681"/>
              <a:gd name="connsiteX5" fmla="*/ 765958 w 1229843"/>
              <a:gd name="connsiteY5" fmla="*/ 463137 h 926681"/>
              <a:gd name="connsiteX6" fmla="*/ 611579 w 1229843"/>
              <a:gd name="connsiteY6" fmla="*/ 475013 h 926681"/>
              <a:gd name="connsiteX7" fmla="*/ 558140 w 1229843"/>
              <a:gd name="connsiteY7" fmla="*/ 480950 h 926681"/>
              <a:gd name="connsiteX8" fmla="*/ 492826 w 1229843"/>
              <a:gd name="connsiteY8" fmla="*/ 534389 h 926681"/>
              <a:gd name="connsiteX9" fmla="*/ 439387 w 1229843"/>
              <a:gd name="connsiteY9" fmla="*/ 676893 h 926681"/>
              <a:gd name="connsiteX10" fmla="*/ 421574 w 1229843"/>
              <a:gd name="connsiteY10" fmla="*/ 771896 h 926681"/>
              <a:gd name="connsiteX11" fmla="*/ 415636 w 1229843"/>
              <a:gd name="connsiteY11" fmla="*/ 849085 h 926681"/>
              <a:gd name="connsiteX12" fmla="*/ 320634 w 1229843"/>
              <a:gd name="connsiteY12" fmla="*/ 902524 h 926681"/>
              <a:gd name="connsiteX13" fmla="*/ 255319 w 1229843"/>
              <a:gd name="connsiteY13" fmla="*/ 926275 h 926681"/>
              <a:gd name="connsiteX14" fmla="*/ 148442 w 1229843"/>
              <a:gd name="connsiteY14" fmla="*/ 884711 h 926681"/>
              <a:gd name="connsiteX15" fmla="*/ 89065 w 1229843"/>
              <a:gd name="connsiteY15" fmla="*/ 831272 h 926681"/>
              <a:gd name="connsiteX16" fmla="*/ 0 w 1229843"/>
              <a:gd name="connsiteY16" fmla="*/ 819397 h 926681"/>
              <a:gd name="connsiteX0" fmla="*/ 1116280 w 1140778"/>
              <a:gd name="connsiteY0" fmla="*/ 0 h 926681"/>
              <a:gd name="connsiteX1" fmla="*/ 1116280 w 1140778"/>
              <a:gd name="connsiteY1" fmla="*/ 35626 h 926681"/>
              <a:gd name="connsiteX2" fmla="*/ 926275 w 1140778"/>
              <a:gd name="connsiteY2" fmla="*/ 237506 h 926681"/>
              <a:gd name="connsiteX3" fmla="*/ 754083 w 1140778"/>
              <a:gd name="connsiteY3" fmla="*/ 415636 h 926681"/>
              <a:gd name="connsiteX4" fmla="*/ 742208 w 1140778"/>
              <a:gd name="connsiteY4" fmla="*/ 439387 h 926681"/>
              <a:gd name="connsiteX5" fmla="*/ 676893 w 1140778"/>
              <a:gd name="connsiteY5" fmla="*/ 463137 h 926681"/>
              <a:gd name="connsiteX6" fmla="*/ 522514 w 1140778"/>
              <a:gd name="connsiteY6" fmla="*/ 475013 h 926681"/>
              <a:gd name="connsiteX7" fmla="*/ 469075 w 1140778"/>
              <a:gd name="connsiteY7" fmla="*/ 480950 h 926681"/>
              <a:gd name="connsiteX8" fmla="*/ 403761 w 1140778"/>
              <a:gd name="connsiteY8" fmla="*/ 534389 h 926681"/>
              <a:gd name="connsiteX9" fmla="*/ 350322 w 1140778"/>
              <a:gd name="connsiteY9" fmla="*/ 676893 h 926681"/>
              <a:gd name="connsiteX10" fmla="*/ 332509 w 1140778"/>
              <a:gd name="connsiteY10" fmla="*/ 771896 h 926681"/>
              <a:gd name="connsiteX11" fmla="*/ 326571 w 1140778"/>
              <a:gd name="connsiteY11" fmla="*/ 849085 h 926681"/>
              <a:gd name="connsiteX12" fmla="*/ 231569 w 1140778"/>
              <a:gd name="connsiteY12" fmla="*/ 902524 h 926681"/>
              <a:gd name="connsiteX13" fmla="*/ 166254 w 1140778"/>
              <a:gd name="connsiteY13" fmla="*/ 926275 h 926681"/>
              <a:gd name="connsiteX14" fmla="*/ 59377 w 1140778"/>
              <a:gd name="connsiteY14" fmla="*/ 884711 h 926681"/>
              <a:gd name="connsiteX15" fmla="*/ 0 w 1140778"/>
              <a:gd name="connsiteY15" fmla="*/ 831272 h 926681"/>
              <a:gd name="connsiteX0" fmla="*/ 1056903 w 1081401"/>
              <a:gd name="connsiteY0" fmla="*/ 0 h 926681"/>
              <a:gd name="connsiteX1" fmla="*/ 1056903 w 1081401"/>
              <a:gd name="connsiteY1" fmla="*/ 35626 h 926681"/>
              <a:gd name="connsiteX2" fmla="*/ 866898 w 1081401"/>
              <a:gd name="connsiteY2" fmla="*/ 237506 h 926681"/>
              <a:gd name="connsiteX3" fmla="*/ 694706 w 1081401"/>
              <a:gd name="connsiteY3" fmla="*/ 415636 h 926681"/>
              <a:gd name="connsiteX4" fmla="*/ 682831 w 1081401"/>
              <a:gd name="connsiteY4" fmla="*/ 439387 h 926681"/>
              <a:gd name="connsiteX5" fmla="*/ 617516 w 1081401"/>
              <a:gd name="connsiteY5" fmla="*/ 463137 h 926681"/>
              <a:gd name="connsiteX6" fmla="*/ 463137 w 1081401"/>
              <a:gd name="connsiteY6" fmla="*/ 475013 h 926681"/>
              <a:gd name="connsiteX7" fmla="*/ 409698 w 1081401"/>
              <a:gd name="connsiteY7" fmla="*/ 480950 h 926681"/>
              <a:gd name="connsiteX8" fmla="*/ 344384 w 1081401"/>
              <a:gd name="connsiteY8" fmla="*/ 534389 h 926681"/>
              <a:gd name="connsiteX9" fmla="*/ 290945 w 1081401"/>
              <a:gd name="connsiteY9" fmla="*/ 676893 h 926681"/>
              <a:gd name="connsiteX10" fmla="*/ 273132 w 1081401"/>
              <a:gd name="connsiteY10" fmla="*/ 771896 h 926681"/>
              <a:gd name="connsiteX11" fmla="*/ 267194 w 1081401"/>
              <a:gd name="connsiteY11" fmla="*/ 849085 h 926681"/>
              <a:gd name="connsiteX12" fmla="*/ 172192 w 1081401"/>
              <a:gd name="connsiteY12" fmla="*/ 902524 h 926681"/>
              <a:gd name="connsiteX13" fmla="*/ 106877 w 1081401"/>
              <a:gd name="connsiteY13" fmla="*/ 926275 h 926681"/>
              <a:gd name="connsiteX14" fmla="*/ 0 w 1081401"/>
              <a:gd name="connsiteY14" fmla="*/ 884711 h 926681"/>
              <a:gd name="connsiteX0" fmla="*/ 1056903 w 1081401"/>
              <a:gd name="connsiteY0" fmla="*/ 0 h 926681"/>
              <a:gd name="connsiteX1" fmla="*/ 1056903 w 1081401"/>
              <a:gd name="connsiteY1" fmla="*/ 35626 h 926681"/>
              <a:gd name="connsiteX2" fmla="*/ 866898 w 1081401"/>
              <a:gd name="connsiteY2" fmla="*/ 237506 h 926681"/>
              <a:gd name="connsiteX3" fmla="*/ 694706 w 1081401"/>
              <a:gd name="connsiteY3" fmla="*/ 415636 h 926681"/>
              <a:gd name="connsiteX4" fmla="*/ 682831 w 1081401"/>
              <a:gd name="connsiteY4" fmla="*/ 439387 h 926681"/>
              <a:gd name="connsiteX5" fmla="*/ 617516 w 1081401"/>
              <a:gd name="connsiteY5" fmla="*/ 463137 h 926681"/>
              <a:gd name="connsiteX6" fmla="*/ 463137 w 1081401"/>
              <a:gd name="connsiteY6" fmla="*/ 475013 h 926681"/>
              <a:gd name="connsiteX7" fmla="*/ 409698 w 1081401"/>
              <a:gd name="connsiteY7" fmla="*/ 480950 h 926681"/>
              <a:gd name="connsiteX8" fmla="*/ 344384 w 1081401"/>
              <a:gd name="connsiteY8" fmla="*/ 534389 h 926681"/>
              <a:gd name="connsiteX9" fmla="*/ 290945 w 1081401"/>
              <a:gd name="connsiteY9" fmla="*/ 676893 h 926681"/>
              <a:gd name="connsiteX10" fmla="*/ 273132 w 1081401"/>
              <a:gd name="connsiteY10" fmla="*/ 771896 h 926681"/>
              <a:gd name="connsiteX11" fmla="*/ 267194 w 1081401"/>
              <a:gd name="connsiteY11" fmla="*/ 849085 h 926681"/>
              <a:gd name="connsiteX12" fmla="*/ 172192 w 1081401"/>
              <a:gd name="connsiteY12" fmla="*/ 902524 h 926681"/>
              <a:gd name="connsiteX13" fmla="*/ 106877 w 1081401"/>
              <a:gd name="connsiteY13" fmla="*/ 926275 h 926681"/>
              <a:gd name="connsiteX14" fmla="*/ 0 w 1081401"/>
              <a:gd name="connsiteY14" fmla="*/ 884711 h 926681"/>
              <a:gd name="connsiteX0" fmla="*/ 950026 w 974524"/>
              <a:gd name="connsiteY0" fmla="*/ 0 h 926681"/>
              <a:gd name="connsiteX1" fmla="*/ 950026 w 974524"/>
              <a:gd name="connsiteY1" fmla="*/ 35626 h 926681"/>
              <a:gd name="connsiteX2" fmla="*/ 760021 w 974524"/>
              <a:gd name="connsiteY2" fmla="*/ 237506 h 926681"/>
              <a:gd name="connsiteX3" fmla="*/ 587829 w 974524"/>
              <a:gd name="connsiteY3" fmla="*/ 415636 h 926681"/>
              <a:gd name="connsiteX4" fmla="*/ 575954 w 974524"/>
              <a:gd name="connsiteY4" fmla="*/ 439387 h 926681"/>
              <a:gd name="connsiteX5" fmla="*/ 510639 w 974524"/>
              <a:gd name="connsiteY5" fmla="*/ 463137 h 926681"/>
              <a:gd name="connsiteX6" fmla="*/ 356260 w 974524"/>
              <a:gd name="connsiteY6" fmla="*/ 475013 h 926681"/>
              <a:gd name="connsiteX7" fmla="*/ 302821 w 974524"/>
              <a:gd name="connsiteY7" fmla="*/ 480950 h 926681"/>
              <a:gd name="connsiteX8" fmla="*/ 237507 w 974524"/>
              <a:gd name="connsiteY8" fmla="*/ 534389 h 926681"/>
              <a:gd name="connsiteX9" fmla="*/ 184068 w 974524"/>
              <a:gd name="connsiteY9" fmla="*/ 676893 h 926681"/>
              <a:gd name="connsiteX10" fmla="*/ 166255 w 974524"/>
              <a:gd name="connsiteY10" fmla="*/ 771896 h 926681"/>
              <a:gd name="connsiteX11" fmla="*/ 160317 w 974524"/>
              <a:gd name="connsiteY11" fmla="*/ 849085 h 926681"/>
              <a:gd name="connsiteX12" fmla="*/ 65315 w 974524"/>
              <a:gd name="connsiteY12" fmla="*/ 902524 h 926681"/>
              <a:gd name="connsiteX13" fmla="*/ 0 w 974524"/>
              <a:gd name="connsiteY13" fmla="*/ 926275 h 926681"/>
              <a:gd name="connsiteX0" fmla="*/ 950026 w 974524"/>
              <a:gd name="connsiteY0" fmla="*/ 0 h 926275"/>
              <a:gd name="connsiteX1" fmla="*/ 950026 w 974524"/>
              <a:gd name="connsiteY1" fmla="*/ 35626 h 926275"/>
              <a:gd name="connsiteX2" fmla="*/ 760021 w 974524"/>
              <a:gd name="connsiteY2" fmla="*/ 237506 h 926275"/>
              <a:gd name="connsiteX3" fmla="*/ 587829 w 974524"/>
              <a:gd name="connsiteY3" fmla="*/ 415636 h 926275"/>
              <a:gd name="connsiteX4" fmla="*/ 575954 w 974524"/>
              <a:gd name="connsiteY4" fmla="*/ 439387 h 926275"/>
              <a:gd name="connsiteX5" fmla="*/ 510639 w 974524"/>
              <a:gd name="connsiteY5" fmla="*/ 463137 h 926275"/>
              <a:gd name="connsiteX6" fmla="*/ 356260 w 974524"/>
              <a:gd name="connsiteY6" fmla="*/ 475013 h 926275"/>
              <a:gd name="connsiteX7" fmla="*/ 302821 w 974524"/>
              <a:gd name="connsiteY7" fmla="*/ 480950 h 926275"/>
              <a:gd name="connsiteX8" fmla="*/ 237507 w 974524"/>
              <a:gd name="connsiteY8" fmla="*/ 534389 h 926275"/>
              <a:gd name="connsiteX9" fmla="*/ 184068 w 974524"/>
              <a:gd name="connsiteY9" fmla="*/ 676893 h 926275"/>
              <a:gd name="connsiteX10" fmla="*/ 166255 w 974524"/>
              <a:gd name="connsiteY10" fmla="*/ 771896 h 926275"/>
              <a:gd name="connsiteX11" fmla="*/ 160317 w 974524"/>
              <a:gd name="connsiteY11" fmla="*/ 849085 h 926275"/>
              <a:gd name="connsiteX12" fmla="*/ 0 w 974524"/>
              <a:gd name="connsiteY12" fmla="*/ 926275 h 926275"/>
              <a:gd name="connsiteX0" fmla="*/ 789709 w 814207"/>
              <a:gd name="connsiteY0" fmla="*/ 0 h 849085"/>
              <a:gd name="connsiteX1" fmla="*/ 789709 w 814207"/>
              <a:gd name="connsiteY1" fmla="*/ 35626 h 849085"/>
              <a:gd name="connsiteX2" fmla="*/ 599704 w 814207"/>
              <a:gd name="connsiteY2" fmla="*/ 237506 h 849085"/>
              <a:gd name="connsiteX3" fmla="*/ 427512 w 814207"/>
              <a:gd name="connsiteY3" fmla="*/ 415636 h 849085"/>
              <a:gd name="connsiteX4" fmla="*/ 415637 w 814207"/>
              <a:gd name="connsiteY4" fmla="*/ 439387 h 849085"/>
              <a:gd name="connsiteX5" fmla="*/ 350322 w 814207"/>
              <a:gd name="connsiteY5" fmla="*/ 463137 h 849085"/>
              <a:gd name="connsiteX6" fmla="*/ 195943 w 814207"/>
              <a:gd name="connsiteY6" fmla="*/ 475013 h 849085"/>
              <a:gd name="connsiteX7" fmla="*/ 142504 w 814207"/>
              <a:gd name="connsiteY7" fmla="*/ 480950 h 849085"/>
              <a:gd name="connsiteX8" fmla="*/ 77190 w 814207"/>
              <a:gd name="connsiteY8" fmla="*/ 534389 h 849085"/>
              <a:gd name="connsiteX9" fmla="*/ 23751 w 814207"/>
              <a:gd name="connsiteY9" fmla="*/ 676893 h 849085"/>
              <a:gd name="connsiteX10" fmla="*/ 5938 w 814207"/>
              <a:gd name="connsiteY10" fmla="*/ 771896 h 849085"/>
              <a:gd name="connsiteX11" fmla="*/ 0 w 814207"/>
              <a:gd name="connsiteY11" fmla="*/ 849085 h 849085"/>
              <a:gd name="connsiteX0" fmla="*/ 783771 w 808269"/>
              <a:gd name="connsiteY0" fmla="*/ 0 h 771896"/>
              <a:gd name="connsiteX1" fmla="*/ 783771 w 808269"/>
              <a:gd name="connsiteY1" fmla="*/ 35626 h 771896"/>
              <a:gd name="connsiteX2" fmla="*/ 593766 w 808269"/>
              <a:gd name="connsiteY2" fmla="*/ 237506 h 771896"/>
              <a:gd name="connsiteX3" fmla="*/ 421574 w 808269"/>
              <a:gd name="connsiteY3" fmla="*/ 415636 h 771896"/>
              <a:gd name="connsiteX4" fmla="*/ 409699 w 808269"/>
              <a:gd name="connsiteY4" fmla="*/ 439387 h 771896"/>
              <a:gd name="connsiteX5" fmla="*/ 344384 w 808269"/>
              <a:gd name="connsiteY5" fmla="*/ 463137 h 771896"/>
              <a:gd name="connsiteX6" fmla="*/ 190005 w 808269"/>
              <a:gd name="connsiteY6" fmla="*/ 475013 h 771896"/>
              <a:gd name="connsiteX7" fmla="*/ 136566 w 808269"/>
              <a:gd name="connsiteY7" fmla="*/ 480950 h 771896"/>
              <a:gd name="connsiteX8" fmla="*/ 71252 w 808269"/>
              <a:gd name="connsiteY8" fmla="*/ 534389 h 771896"/>
              <a:gd name="connsiteX9" fmla="*/ 17813 w 808269"/>
              <a:gd name="connsiteY9" fmla="*/ 676893 h 771896"/>
              <a:gd name="connsiteX10" fmla="*/ 0 w 808269"/>
              <a:gd name="connsiteY10" fmla="*/ 771896 h 771896"/>
              <a:gd name="connsiteX0" fmla="*/ 765958 w 790456"/>
              <a:gd name="connsiteY0" fmla="*/ 0 h 676893"/>
              <a:gd name="connsiteX1" fmla="*/ 765958 w 790456"/>
              <a:gd name="connsiteY1" fmla="*/ 35626 h 676893"/>
              <a:gd name="connsiteX2" fmla="*/ 575953 w 790456"/>
              <a:gd name="connsiteY2" fmla="*/ 237506 h 676893"/>
              <a:gd name="connsiteX3" fmla="*/ 403761 w 790456"/>
              <a:gd name="connsiteY3" fmla="*/ 415636 h 676893"/>
              <a:gd name="connsiteX4" fmla="*/ 391886 w 790456"/>
              <a:gd name="connsiteY4" fmla="*/ 439387 h 676893"/>
              <a:gd name="connsiteX5" fmla="*/ 326571 w 790456"/>
              <a:gd name="connsiteY5" fmla="*/ 463137 h 676893"/>
              <a:gd name="connsiteX6" fmla="*/ 172192 w 790456"/>
              <a:gd name="connsiteY6" fmla="*/ 475013 h 676893"/>
              <a:gd name="connsiteX7" fmla="*/ 118753 w 790456"/>
              <a:gd name="connsiteY7" fmla="*/ 480950 h 676893"/>
              <a:gd name="connsiteX8" fmla="*/ 53439 w 790456"/>
              <a:gd name="connsiteY8" fmla="*/ 534389 h 676893"/>
              <a:gd name="connsiteX9" fmla="*/ 0 w 790456"/>
              <a:gd name="connsiteY9" fmla="*/ 676893 h 676893"/>
              <a:gd name="connsiteX0" fmla="*/ 712519 w 737017"/>
              <a:gd name="connsiteY0" fmla="*/ 0 h 534389"/>
              <a:gd name="connsiteX1" fmla="*/ 712519 w 737017"/>
              <a:gd name="connsiteY1" fmla="*/ 35626 h 534389"/>
              <a:gd name="connsiteX2" fmla="*/ 522514 w 737017"/>
              <a:gd name="connsiteY2" fmla="*/ 237506 h 534389"/>
              <a:gd name="connsiteX3" fmla="*/ 350322 w 737017"/>
              <a:gd name="connsiteY3" fmla="*/ 415636 h 534389"/>
              <a:gd name="connsiteX4" fmla="*/ 338447 w 737017"/>
              <a:gd name="connsiteY4" fmla="*/ 439387 h 534389"/>
              <a:gd name="connsiteX5" fmla="*/ 273132 w 737017"/>
              <a:gd name="connsiteY5" fmla="*/ 463137 h 534389"/>
              <a:gd name="connsiteX6" fmla="*/ 118753 w 737017"/>
              <a:gd name="connsiteY6" fmla="*/ 475013 h 534389"/>
              <a:gd name="connsiteX7" fmla="*/ 65314 w 737017"/>
              <a:gd name="connsiteY7" fmla="*/ 480950 h 534389"/>
              <a:gd name="connsiteX8" fmla="*/ 0 w 737017"/>
              <a:gd name="connsiteY8" fmla="*/ 534389 h 534389"/>
              <a:gd name="connsiteX0" fmla="*/ 647205 w 671703"/>
              <a:gd name="connsiteY0" fmla="*/ 0 h 480950"/>
              <a:gd name="connsiteX1" fmla="*/ 647205 w 671703"/>
              <a:gd name="connsiteY1" fmla="*/ 35626 h 480950"/>
              <a:gd name="connsiteX2" fmla="*/ 457200 w 671703"/>
              <a:gd name="connsiteY2" fmla="*/ 237506 h 480950"/>
              <a:gd name="connsiteX3" fmla="*/ 285008 w 671703"/>
              <a:gd name="connsiteY3" fmla="*/ 415636 h 480950"/>
              <a:gd name="connsiteX4" fmla="*/ 273133 w 671703"/>
              <a:gd name="connsiteY4" fmla="*/ 439387 h 480950"/>
              <a:gd name="connsiteX5" fmla="*/ 207818 w 671703"/>
              <a:gd name="connsiteY5" fmla="*/ 463137 h 480950"/>
              <a:gd name="connsiteX6" fmla="*/ 53439 w 671703"/>
              <a:gd name="connsiteY6" fmla="*/ 475013 h 480950"/>
              <a:gd name="connsiteX7" fmla="*/ 0 w 671703"/>
              <a:gd name="connsiteY7" fmla="*/ 480950 h 480950"/>
              <a:gd name="connsiteX0" fmla="*/ 593766 w 618264"/>
              <a:gd name="connsiteY0" fmla="*/ 0 h 475013"/>
              <a:gd name="connsiteX1" fmla="*/ 593766 w 618264"/>
              <a:gd name="connsiteY1" fmla="*/ 35626 h 475013"/>
              <a:gd name="connsiteX2" fmla="*/ 403761 w 618264"/>
              <a:gd name="connsiteY2" fmla="*/ 237506 h 475013"/>
              <a:gd name="connsiteX3" fmla="*/ 231569 w 618264"/>
              <a:gd name="connsiteY3" fmla="*/ 415636 h 475013"/>
              <a:gd name="connsiteX4" fmla="*/ 219694 w 618264"/>
              <a:gd name="connsiteY4" fmla="*/ 439387 h 475013"/>
              <a:gd name="connsiteX5" fmla="*/ 154379 w 618264"/>
              <a:gd name="connsiteY5" fmla="*/ 463137 h 475013"/>
              <a:gd name="connsiteX6" fmla="*/ 0 w 618264"/>
              <a:gd name="connsiteY6" fmla="*/ 475013 h 475013"/>
              <a:gd name="connsiteX0" fmla="*/ 439387 w 463885"/>
              <a:gd name="connsiteY0" fmla="*/ 0 h 463137"/>
              <a:gd name="connsiteX1" fmla="*/ 439387 w 463885"/>
              <a:gd name="connsiteY1" fmla="*/ 35626 h 463137"/>
              <a:gd name="connsiteX2" fmla="*/ 249382 w 463885"/>
              <a:gd name="connsiteY2" fmla="*/ 237506 h 463137"/>
              <a:gd name="connsiteX3" fmla="*/ 77190 w 463885"/>
              <a:gd name="connsiteY3" fmla="*/ 415636 h 463137"/>
              <a:gd name="connsiteX4" fmla="*/ 65315 w 463885"/>
              <a:gd name="connsiteY4" fmla="*/ 439387 h 463137"/>
              <a:gd name="connsiteX5" fmla="*/ 0 w 463885"/>
              <a:gd name="connsiteY5" fmla="*/ 463137 h 463137"/>
              <a:gd name="connsiteX0" fmla="*/ 376080 w 400578"/>
              <a:gd name="connsiteY0" fmla="*/ 0 h 439387"/>
              <a:gd name="connsiteX1" fmla="*/ 376080 w 400578"/>
              <a:gd name="connsiteY1" fmla="*/ 35626 h 439387"/>
              <a:gd name="connsiteX2" fmla="*/ 186075 w 400578"/>
              <a:gd name="connsiteY2" fmla="*/ 237506 h 439387"/>
              <a:gd name="connsiteX3" fmla="*/ 13883 w 400578"/>
              <a:gd name="connsiteY3" fmla="*/ 415636 h 439387"/>
              <a:gd name="connsiteX4" fmla="*/ 2008 w 400578"/>
              <a:gd name="connsiteY4" fmla="*/ 439387 h 439387"/>
              <a:gd name="connsiteX0" fmla="*/ 364387 w 394550"/>
              <a:gd name="connsiteY0" fmla="*/ 0 h 435568"/>
              <a:gd name="connsiteX1" fmla="*/ 376080 w 394550"/>
              <a:gd name="connsiteY1" fmla="*/ 31807 h 435568"/>
              <a:gd name="connsiteX2" fmla="*/ 186075 w 394550"/>
              <a:gd name="connsiteY2" fmla="*/ 233687 h 435568"/>
              <a:gd name="connsiteX3" fmla="*/ 13883 w 394550"/>
              <a:gd name="connsiteY3" fmla="*/ 411817 h 435568"/>
              <a:gd name="connsiteX4" fmla="*/ 2008 w 394550"/>
              <a:gd name="connsiteY4" fmla="*/ 435568 h 435568"/>
              <a:gd name="connsiteX0" fmla="*/ 415052 w 428715"/>
              <a:gd name="connsiteY0" fmla="*/ 0 h 439387"/>
              <a:gd name="connsiteX1" fmla="*/ 376080 w 428715"/>
              <a:gd name="connsiteY1" fmla="*/ 35626 h 439387"/>
              <a:gd name="connsiteX2" fmla="*/ 186075 w 428715"/>
              <a:gd name="connsiteY2" fmla="*/ 237506 h 439387"/>
              <a:gd name="connsiteX3" fmla="*/ 13883 w 428715"/>
              <a:gd name="connsiteY3" fmla="*/ 415636 h 439387"/>
              <a:gd name="connsiteX4" fmla="*/ 2008 w 428715"/>
              <a:gd name="connsiteY4" fmla="*/ 439387 h 439387"/>
              <a:gd name="connsiteX0" fmla="*/ 415052 w 428715"/>
              <a:gd name="connsiteY0" fmla="*/ 0 h 427930"/>
              <a:gd name="connsiteX1" fmla="*/ 376080 w 428715"/>
              <a:gd name="connsiteY1" fmla="*/ 24169 h 427930"/>
              <a:gd name="connsiteX2" fmla="*/ 186075 w 428715"/>
              <a:gd name="connsiteY2" fmla="*/ 226049 h 427930"/>
              <a:gd name="connsiteX3" fmla="*/ 13883 w 428715"/>
              <a:gd name="connsiteY3" fmla="*/ 404179 h 427930"/>
              <a:gd name="connsiteX4" fmla="*/ 2008 w 428715"/>
              <a:gd name="connsiteY4" fmla="*/ 427930 h 427930"/>
              <a:gd name="connsiteX0" fmla="*/ 415052 w 415052"/>
              <a:gd name="connsiteY0" fmla="*/ 0 h 427930"/>
              <a:gd name="connsiteX1" fmla="*/ 376080 w 415052"/>
              <a:gd name="connsiteY1" fmla="*/ 24169 h 427930"/>
              <a:gd name="connsiteX2" fmla="*/ 186075 w 415052"/>
              <a:gd name="connsiteY2" fmla="*/ 226049 h 427930"/>
              <a:gd name="connsiteX3" fmla="*/ 13883 w 415052"/>
              <a:gd name="connsiteY3" fmla="*/ 404179 h 427930"/>
              <a:gd name="connsiteX4" fmla="*/ 2008 w 415052"/>
              <a:gd name="connsiteY4" fmla="*/ 427930 h 427930"/>
              <a:gd name="connsiteX0" fmla="*/ 512484 w 512484"/>
              <a:gd name="connsiteY0" fmla="*/ 201146 h 403762"/>
              <a:gd name="connsiteX1" fmla="*/ 376080 w 512484"/>
              <a:gd name="connsiteY1" fmla="*/ 1 h 403762"/>
              <a:gd name="connsiteX2" fmla="*/ 186075 w 512484"/>
              <a:gd name="connsiteY2" fmla="*/ 201881 h 403762"/>
              <a:gd name="connsiteX3" fmla="*/ 13883 w 512484"/>
              <a:gd name="connsiteY3" fmla="*/ 380011 h 403762"/>
              <a:gd name="connsiteX4" fmla="*/ 2008 w 512484"/>
              <a:gd name="connsiteY4" fmla="*/ 403762 h 403762"/>
              <a:gd name="connsiteX0" fmla="*/ 383874 w 388385"/>
              <a:gd name="connsiteY0" fmla="*/ 0 h 519582"/>
              <a:gd name="connsiteX1" fmla="*/ 376080 w 388385"/>
              <a:gd name="connsiteY1" fmla="*/ 115821 h 519582"/>
              <a:gd name="connsiteX2" fmla="*/ 186075 w 388385"/>
              <a:gd name="connsiteY2" fmla="*/ 317701 h 519582"/>
              <a:gd name="connsiteX3" fmla="*/ 13883 w 388385"/>
              <a:gd name="connsiteY3" fmla="*/ 495831 h 519582"/>
              <a:gd name="connsiteX4" fmla="*/ 2008 w 388385"/>
              <a:gd name="connsiteY4" fmla="*/ 519582 h 519582"/>
              <a:gd name="connsiteX0" fmla="*/ 418950 w 418950"/>
              <a:gd name="connsiteY0" fmla="*/ 0 h 443204"/>
              <a:gd name="connsiteX1" fmla="*/ 376080 w 418950"/>
              <a:gd name="connsiteY1" fmla="*/ 39443 h 443204"/>
              <a:gd name="connsiteX2" fmla="*/ 186075 w 418950"/>
              <a:gd name="connsiteY2" fmla="*/ 241323 h 443204"/>
              <a:gd name="connsiteX3" fmla="*/ 13883 w 418950"/>
              <a:gd name="connsiteY3" fmla="*/ 419453 h 443204"/>
              <a:gd name="connsiteX4" fmla="*/ 2008 w 418950"/>
              <a:gd name="connsiteY4" fmla="*/ 443204 h 443204"/>
              <a:gd name="connsiteX0" fmla="*/ 405067 w 405067"/>
              <a:gd name="connsiteY0" fmla="*/ 0 h 419453"/>
              <a:gd name="connsiteX1" fmla="*/ 362197 w 405067"/>
              <a:gd name="connsiteY1" fmla="*/ 39443 h 419453"/>
              <a:gd name="connsiteX2" fmla="*/ 172192 w 405067"/>
              <a:gd name="connsiteY2" fmla="*/ 241323 h 419453"/>
              <a:gd name="connsiteX3" fmla="*/ 0 w 405067"/>
              <a:gd name="connsiteY3" fmla="*/ 419453 h 419453"/>
              <a:gd name="connsiteX0" fmla="*/ 401170 w 401170"/>
              <a:gd name="connsiteY0" fmla="*/ 0 h 453823"/>
              <a:gd name="connsiteX1" fmla="*/ 358300 w 401170"/>
              <a:gd name="connsiteY1" fmla="*/ 39443 h 453823"/>
              <a:gd name="connsiteX2" fmla="*/ 168295 w 401170"/>
              <a:gd name="connsiteY2" fmla="*/ 241323 h 453823"/>
              <a:gd name="connsiteX3" fmla="*/ 0 w 401170"/>
              <a:gd name="connsiteY3" fmla="*/ 453823 h 453823"/>
              <a:gd name="connsiteX0" fmla="*/ 408965 w 408965"/>
              <a:gd name="connsiteY0" fmla="*/ 0 h 446185"/>
              <a:gd name="connsiteX1" fmla="*/ 366095 w 408965"/>
              <a:gd name="connsiteY1" fmla="*/ 39443 h 446185"/>
              <a:gd name="connsiteX2" fmla="*/ 176090 w 408965"/>
              <a:gd name="connsiteY2" fmla="*/ 241323 h 446185"/>
              <a:gd name="connsiteX3" fmla="*/ 0 w 408965"/>
              <a:gd name="connsiteY3" fmla="*/ 446185 h 4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965" h="446185">
                <a:moveTo>
                  <a:pt x="408965" y="0"/>
                </a:moveTo>
                <a:cubicBezTo>
                  <a:pt x="388050" y="17381"/>
                  <a:pt x="404908" y="-777"/>
                  <a:pt x="366095" y="39443"/>
                </a:cubicBezTo>
                <a:cubicBezTo>
                  <a:pt x="327283" y="79664"/>
                  <a:pt x="237106" y="173533"/>
                  <a:pt x="176090" y="241323"/>
                </a:cubicBezTo>
                <a:cubicBezTo>
                  <a:pt x="115074" y="309113"/>
                  <a:pt x="30678" y="412538"/>
                  <a:pt x="0" y="446185"/>
                </a:cubicBezTo>
              </a:path>
            </a:pathLst>
          </a:cu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43" name="Obrázek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93" y="1492800"/>
            <a:ext cx="481184" cy="481184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76" y="4009266"/>
            <a:ext cx="380430" cy="3336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74" y="2838749"/>
            <a:ext cx="380430" cy="3336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37" y="6380234"/>
            <a:ext cx="380430" cy="3336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11640" r="22487" b="39894"/>
          <a:stretch/>
        </p:blipFill>
        <p:spPr>
          <a:xfrm>
            <a:off x="6775500" y="6376663"/>
            <a:ext cx="388365" cy="3407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74" y="3842462"/>
            <a:ext cx="380430" cy="3336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" name="Obrázek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15181" r="10381" b="15333"/>
          <a:stretch/>
        </p:blipFill>
        <p:spPr>
          <a:xfrm>
            <a:off x="5794753" y="4830628"/>
            <a:ext cx="380430" cy="3336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0" name="Obrázek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15181" r="10381" b="15333"/>
          <a:stretch/>
        </p:blipFill>
        <p:spPr>
          <a:xfrm>
            <a:off x="3585018" y="4775623"/>
            <a:ext cx="380430" cy="3336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1" name="Obrázek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15181" r="10381" b="15333"/>
          <a:stretch/>
        </p:blipFill>
        <p:spPr>
          <a:xfrm>
            <a:off x="5248950" y="5177561"/>
            <a:ext cx="380430" cy="3336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2" name="Obrázek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22" y="4425674"/>
            <a:ext cx="380430" cy="3336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3" name="Obrázek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60" y="4626287"/>
            <a:ext cx="380430" cy="3336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4" name="Obrázek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01" y="5908674"/>
            <a:ext cx="380430" cy="3336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5" name="Obrázek 5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15181" r="10381" b="15333"/>
          <a:stretch/>
        </p:blipFill>
        <p:spPr>
          <a:xfrm>
            <a:off x="6186230" y="5588335"/>
            <a:ext cx="380430" cy="3336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7" name="Obrázek 5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t="16372" r="15645" b="15998"/>
          <a:stretch/>
        </p:blipFill>
        <p:spPr>
          <a:xfrm>
            <a:off x="4214637" y="2460644"/>
            <a:ext cx="382575" cy="3336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8" name="Nadpis 1"/>
          <p:cNvSpPr txBox="1">
            <a:spLocks/>
          </p:cNvSpPr>
          <p:nvPr/>
        </p:nvSpPr>
        <p:spPr>
          <a:xfrm rot="16200000">
            <a:off x="-2161391" y="3302091"/>
            <a:ext cx="5767065" cy="1087934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echnika-Bold" panose="00000600000000000000" pitchFamily="50" charset="-18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Technika Stencil Bold" panose="00000500000000000000" pitchFamily="2" charset="0"/>
              </a:rPr>
              <a:t>VÝSLEDNÉ SOUBORY</a:t>
            </a:r>
          </a:p>
        </p:txBody>
      </p:sp>
    </p:spTree>
    <p:extLst>
      <p:ext uri="{BB962C8B-B14F-4D97-AF65-F5344CB8AC3E}">
        <p14:creationId xmlns:p14="http://schemas.microsoft.com/office/powerpoint/2010/main" val="2840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0000" y="1582291"/>
            <a:ext cx="7736694" cy="714599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echnika Stencil Bold" panose="00000500000000000000" pitchFamily="2" charset="0"/>
              </a:rPr>
              <a:t>ZÁVĚR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41145" y="2600835"/>
            <a:ext cx="8402855" cy="41290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all" dirty="0"/>
              <a:t>OČEKÁVANÉ ZMĚNY </a:t>
            </a:r>
          </a:p>
          <a:p>
            <a:pPr marL="800078" lvl="1" indent="-342900" algn="l">
              <a:buFont typeface="Arial" panose="020B0604020202020204" pitchFamily="34" charset="0"/>
              <a:buChar char="•"/>
            </a:pPr>
            <a:r>
              <a:rPr lang="cs-CZ" cap="all" dirty="0"/>
              <a:t>ROZVOJ INFRASTRUKTURY</a:t>
            </a:r>
          </a:p>
          <a:p>
            <a:pPr marL="800078" lvl="1" indent="-342900" algn="l">
              <a:buFont typeface="Arial" panose="020B0604020202020204" pitchFamily="34" charset="0"/>
              <a:buChar char="•"/>
            </a:pPr>
            <a:r>
              <a:rPr lang="cs-CZ" cap="all" dirty="0"/>
              <a:t>SMLUVNÍ ZAJIŠTĚNÍ REGIONÁLNÍ DOPRAVY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all" dirty="0"/>
              <a:t>PŘÍLEŽITOST POŘÍZENÍ NOVÝCH VOZIDEL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all" dirty="0"/>
              <a:t>ZODPOVĚDNÁ VOLBA PARAMETRŮ INFRA/VOZIDLO</a:t>
            </a:r>
          </a:p>
          <a:p>
            <a:pPr algn="ctr">
              <a:lnSpc>
                <a:spcPct val="100000"/>
              </a:lnSpc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cap="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9699" y="5043636"/>
            <a:ext cx="8284602" cy="1384995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2800" b="1" cap="all" dirty="0" err="1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etcs</a:t>
            </a:r>
            <a:r>
              <a:rPr lang="cs-CZ" sz="2800" b="1" cap="all" dirty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cs-CZ" sz="28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nástupiště</a:t>
            </a:r>
            <a:r>
              <a:rPr lang="cs-CZ" sz="2800" b="1" cap="all" dirty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trs/</a:t>
            </a:r>
            <a:r>
              <a:rPr lang="cs-CZ" sz="2800" b="1" cap="all" dirty="0" err="1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gsm</a:t>
            </a:r>
            <a:r>
              <a:rPr lang="cs-CZ" sz="2800" b="1" cap="all" dirty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</a:t>
            </a:r>
            <a:endParaRPr lang="cs-CZ" sz="2800" b="1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lang="cs-CZ" sz="28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pohon vozidel			propustnost</a:t>
            </a:r>
            <a:endParaRPr lang="cs-CZ" sz="2800" b="1" cap="all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lang="cs-CZ" sz="28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provozní zázemí					traťová rychlost</a:t>
            </a:r>
            <a:endParaRPr lang="cs-CZ" sz="2800" b="1" dirty="0">
              <a:solidFill>
                <a:srgbClr val="66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0000" y="1800000"/>
            <a:ext cx="7794000" cy="529314"/>
          </a:xfrm>
        </p:spPr>
        <p:txBody>
          <a:bodyPr/>
          <a:lstStyle/>
          <a:p>
            <a:r>
              <a:rPr lang="cs-CZ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chnika Stencil Bold" panose="00000500000000000000" pitchFamily="2" charset="0"/>
              </a:rPr>
              <a:t>PŘELOMOVÉ OBDOBÍ…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9999" y="2530003"/>
            <a:ext cx="7794000" cy="15983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výběrová řízení na zajištění regionální dopravy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různé pohledy a zkušenosti krajů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obměna vozového parku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očekávané změny infrastruktury – trakce, </a:t>
            </a:r>
            <a:r>
              <a:rPr lang="cs-CZ" dirty="0" err="1"/>
              <a:t>zab</a:t>
            </a:r>
            <a:r>
              <a:rPr lang="cs-CZ" dirty="0"/>
              <a:t>.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054" name="Picture 6" descr="Výsledek obrázku pro fast train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06925"/>
            <a:ext cx="3049686" cy="19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ýsledek obrázku pro fast train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99372" y="4606925"/>
            <a:ext cx="3044628" cy="19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mo2.plzen.eu/Files/umo2/mestsky_obvod/Zajimavamista/Starebudovyatovarny/Hl_nadrazi.z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103" y="4463355"/>
            <a:ext cx="3287795" cy="22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85524" y="3172232"/>
            <a:ext cx="7931169" cy="2530443"/>
          </a:xfrm>
        </p:spPr>
        <p:txBody>
          <a:bodyPr>
            <a:normAutofit/>
          </a:bodyPr>
          <a:lstStyle/>
          <a:p>
            <a:r>
              <a:rPr lang="cs-CZ" dirty="0"/>
              <a:t>ČVUT v Praze Fakulta dopravní</a:t>
            </a:r>
          </a:p>
          <a:p>
            <a:r>
              <a:rPr lang="cs-CZ" dirty="0"/>
              <a:t>Ústav dopravních systémů</a:t>
            </a:r>
          </a:p>
          <a:p>
            <a:endParaRPr lang="cs-CZ" dirty="0"/>
          </a:p>
          <a:p>
            <a:r>
              <a:rPr lang="cs-CZ" dirty="0"/>
              <a:t>Ing. Tomáš Javořík, Ph.D., doc. Ing. Lukáš Týfa, Ph.D.</a:t>
            </a:r>
          </a:p>
          <a:p>
            <a:r>
              <a:rPr lang="cs-CZ" dirty="0"/>
              <a:t>k612.fd.cvut.cz</a:t>
            </a:r>
          </a:p>
        </p:txBody>
      </p:sp>
    </p:spTree>
    <p:extLst>
      <p:ext uri="{BB962C8B-B14F-4D97-AF65-F5344CB8AC3E}">
        <p14:creationId xmlns:p14="http://schemas.microsoft.com/office/powerpoint/2010/main" val="36705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724" y="1001103"/>
            <a:ext cx="7794000" cy="49081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echnika Stencil Bold" panose="00000500000000000000" pitchFamily="2" charset="0"/>
              </a:rPr>
              <a:t>PŘEDSTAVY A MOŽNOSTI INFRASTRUKTURY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724" y="1491916"/>
            <a:ext cx="4435276" cy="51591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</a:rPr>
              <a:t>zabezpečovací zařízení</a:t>
            </a:r>
          </a:p>
          <a:p>
            <a:pPr marL="1028666" lvl="1" indent="-342900"/>
            <a:r>
              <a:rPr lang="cs-CZ" sz="1800" dirty="0"/>
              <a:t>vybavení vozidel LS i ETCS L2</a:t>
            </a:r>
          </a:p>
          <a:p>
            <a:pPr marL="1028666" lvl="1" indent="-342900"/>
            <a:r>
              <a:rPr lang="cs-CZ" sz="1800" dirty="0"/>
              <a:t>úseky s výhradním provozem ETCS L2</a:t>
            </a:r>
          </a:p>
          <a:p>
            <a:pPr marL="1028666" lvl="1" indent="-342900"/>
            <a:r>
              <a:rPr lang="cs-CZ" sz="1800" dirty="0"/>
              <a:t>zaústění regionálních tratí do hlavní sítě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</a:rPr>
              <a:t>délka nástupišť</a:t>
            </a:r>
          </a:p>
          <a:p>
            <a:pPr marL="1028666" lvl="1" indent="-342900"/>
            <a:r>
              <a:rPr lang="cs-CZ" sz="1800" dirty="0"/>
              <a:t>aktivní délka vozidla</a:t>
            </a:r>
          </a:p>
          <a:p>
            <a:pPr marL="1028666" lvl="1" indent="-342900"/>
            <a:r>
              <a:rPr lang="cs-CZ" sz="1800" dirty="0"/>
              <a:t>délka nově vyráběných vozidel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</a:rPr>
              <a:t>výška nástupních ploch</a:t>
            </a:r>
          </a:p>
          <a:p>
            <a:pPr marL="1028666" lvl="1" indent="-342900"/>
            <a:r>
              <a:rPr lang="cs-CZ" sz="1800" dirty="0"/>
              <a:t>TSI PRM &amp; TSI INF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5" y="5647434"/>
            <a:ext cx="8265189" cy="10770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r="19788" b="26351"/>
          <a:stretch/>
        </p:blipFill>
        <p:spPr>
          <a:xfrm>
            <a:off x="4831882" y="3250567"/>
            <a:ext cx="2964581" cy="2104699"/>
          </a:xfrm>
          <a:prstGeom prst="rect">
            <a:avLst/>
          </a:prstGeom>
        </p:spPr>
      </p:pic>
      <p:pic>
        <p:nvPicPr>
          <p:cNvPr id="7" name="Picture 2" descr="H:\Katedry\K612\Novotny_V\FOTO železniční předměty\provoz\20140922_Op\Konstantinovy Lazne 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2" t="6205" r="22539" b="10025"/>
          <a:stretch/>
        </p:blipFill>
        <p:spPr bwMode="auto">
          <a:xfrm>
            <a:off x="6440319" y="1491916"/>
            <a:ext cx="2264275" cy="233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690587" y="6624434"/>
            <a:ext cx="8470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/>
              <a:t>zdroj: ALSTOM</a:t>
            </a:r>
          </a:p>
        </p:txBody>
      </p:sp>
    </p:spTree>
    <p:extLst>
      <p:ext uri="{BB962C8B-B14F-4D97-AF65-F5344CB8AC3E}">
        <p14:creationId xmlns:p14="http://schemas.microsoft.com/office/powerpoint/2010/main" val="4140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724" y="1001103"/>
            <a:ext cx="7794000" cy="49081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echnika Stencil Bold" panose="00000500000000000000" pitchFamily="2" charset="0"/>
              </a:rPr>
              <a:t>PŘEDSTAVY A MOŽNOSTI INFRASTRUKTURY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724" y="1491916"/>
            <a:ext cx="4435276" cy="51591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</a:rPr>
              <a:t>trakce</a:t>
            </a:r>
          </a:p>
          <a:p>
            <a:pPr marL="1028666" lvl="1" indent="-342900"/>
            <a:r>
              <a:rPr lang="cs-CZ" sz="1900" dirty="0"/>
              <a:t>konverze napájecí soustavy</a:t>
            </a:r>
          </a:p>
          <a:p>
            <a:pPr marL="1028666" lvl="1" indent="-342900"/>
            <a:r>
              <a:rPr lang="cs-CZ" sz="1900" dirty="0"/>
              <a:t>rozvoj alternativních pohonů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</a:rPr>
              <a:t>traťová rychlost</a:t>
            </a:r>
          </a:p>
          <a:p>
            <a:pPr marL="1028666" lvl="1" indent="-342900"/>
            <a:r>
              <a:rPr lang="cs-CZ" sz="1900" dirty="0"/>
              <a:t>maximální využití kapitálu dopravce</a:t>
            </a:r>
          </a:p>
          <a:p>
            <a:pPr marL="1028666" lvl="1" indent="-342900"/>
            <a:r>
              <a:rPr lang="cs-CZ" sz="1900" dirty="0"/>
              <a:t>maximální využití možností infrastruktury a vozidel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</a:rPr>
              <a:t>propustnost</a:t>
            </a:r>
          </a:p>
          <a:p>
            <a:pPr marL="1028666" lvl="1" indent="-342900"/>
            <a:r>
              <a:rPr lang="cs-CZ" sz="1900" dirty="0"/>
              <a:t>naplnění GVD</a:t>
            </a:r>
          </a:p>
          <a:p>
            <a:pPr marL="1028666" lvl="1" indent="-342900"/>
            <a:r>
              <a:rPr lang="cs-CZ" sz="1900" dirty="0"/>
              <a:t>rezervy provozního pokrytí a budoucího rozvoje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7140"/>
          <a:stretch/>
        </p:blipFill>
        <p:spPr>
          <a:xfrm>
            <a:off x="5043143" y="1828800"/>
            <a:ext cx="3773599" cy="210731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882105" y="1684421"/>
            <a:ext cx="10294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/>
              <a:t>zdroj: photos.edu.pl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43" y="4039142"/>
            <a:ext cx="3763478" cy="24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ravidelný pětiúhelník 70"/>
          <p:cNvSpPr>
            <a:spLocks noChangeAspect="1"/>
          </p:cNvSpPr>
          <p:nvPr/>
        </p:nvSpPr>
        <p:spPr>
          <a:xfrm>
            <a:off x="5004197" y="5366334"/>
            <a:ext cx="323374" cy="275683"/>
          </a:xfrm>
          <a:prstGeom prst="pentagon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Pravidelný pětiúhelník 69"/>
          <p:cNvSpPr>
            <a:spLocks noChangeAspect="1"/>
          </p:cNvSpPr>
          <p:nvPr/>
        </p:nvSpPr>
        <p:spPr>
          <a:xfrm>
            <a:off x="5665348" y="5019685"/>
            <a:ext cx="323374" cy="275683"/>
          </a:xfrm>
          <a:prstGeom prst="pentagon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Pravidelný pětiúhelník 68"/>
          <p:cNvSpPr>
            <a:spLocks noChangeAspect="1"/>
          </p:cNvSpPr>
          <p:nvPr/>
        </p:nvSpPr>
        <p:spPr>
          <a:xfrm>
            <a:off x="3051387" y="3686515"/>
            <a:ext cx="323374" cy="275683"/>
          </a:xfrm>
          <a:prstGeom prst="pentagon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Pravidelný pětiúhelník 67"/>
          <p:cNvSpPr>
            <a:spLocks noChangeAspect="1"/>
          </p:cNvSpPr>
          <p:nvPr/>
        </p:nvSpPr>
        <p:spPr>
          <a:xfrm>
            <a:off x="2410508" y="4113035"/>
            <a:ext cx="323374" cy="275683"/>
          </a:xfrm>
          <a:prstGeom prst="pentagon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Pravidelný pětiúhelník 66"/>
          <p:cNvSpPr>
            <a:spLocks noChangeAspect="1"/>
          </p:cNvSpPr>
          <p:nvPr/>
        </p:nvSpPr>
        <p:spPr>
          <a:xfrm>
            <a:off x="3688501" y="4282091"/>
            <a:ext cx="323374" cy="275683"/>
          </a:xfrm>
          <a:prstGeom prst="pentagon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Pravidelný pětiúhelník 65"/>
          <p:cNvSpPr/>
          <p:nvPr/>
        </p:nvSpPr>
        <p:spPr>
          <a:xfrm>
            <a:off x="4448479" y="4654688"/>
            <a:ext cx="690466" cy="588637"/>
          </a:xfrm>
          <a:prstGeom prst="pentagon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AutoShape 4" descr="http://hotrails.net/wp-content/uploads/2017/09/Screen-Shot-2017-09-20-at-1.37.03-PM-e1505882575631.png"/>
          <p:cNvSpPr>
            <a:spLocks noChangeAspect="1" noChangeArrowheads="1"/>
          </p:cNvSpPr>
          <p:nvPr/>
        </p:nvSpPr>
        <p:spPr bwMode="auto">
          <a:xfrm>
            <a:off x="63500" y="-136525"/>
            <a:ext cx="162306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34" name="Skupina 33"/>
          <p:cNvGrpSpPr>
            <a:grpSpLocks noChangeAspect="1"/>
          </p:cNvGrpSpPr>
          <p:nvPr/>
        </p:nvGrpSpPr>
        <p:grpSpPr>
          <a:xfrm>
            <a:off x="2110530" y="2984419"/>
            <a:ext cx="4206094" cy="3271407"/>
            <a:chOff x="0" y="0"/>
            <a:chExt cx="5034940" cy="3763101"/>
          </a:xfrm>
        </p:grpSpPr>
        <p:sp>
          <p:nvSpPr>
            <p:cNvPr id="35" name="Volný tvar 34"/>
            <p:cNvSpPr/>
            <p:nvPr/>
          </p:nvSpPr>
          <p:spPr>
            <a:xfrm>
              <a:off x="2113808" y="2814452"/>
              <a:ext cx="94615" cy="302260"/>
            </a:xfrm>
            <a:custGeom>
              <a:avLst/>
              <a:gdLst>
                <a:gd name="connsiteX0" fmla="*/ 95002 w 95002"/>
                <a:gd name="connsiteY0" fmla="*/ 302821 h 302821"/>
                <a:gd name="connsiteX1" fmla="*/ 35626 w 95002"/>
                <a:gd name="connsiteY1" fmla="*/ 136567 h 302821"/>
                <a:gd name="connsiteX2" fmla="*/ 0 w 95002"/>
                <a:gd name="connsiteY2" fmla="*/ 0 h 3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02" h="302821">
                  <a:moveTo>
                    <a:pt x="95002" y="302821"/>
                  </a:moveTo>
                  <a:cubicBezTo>
                    <a:pt x="73231" y="244929"/>
                    <a:pt x="51460" y="187037"/>
                    <a:pt x="35626" y="136567"/>
                  </a:cubicBezTo>
                  <a:cubicBezTo>
                    <a:pt x="19792" y="86097"/>
                    <a:pt x="0" y="0"/>
                    <a:pt x="0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2208810" y="3117273"/>
              <a:ext cx="219075" cy="231140"/>
            </a:xfrm>
            <a:custGeom>
              <a:avLst/>
              <a:gdLst>
                <a:gd name="connsiteX0" fmla="*/ 0 w 219694"/>
                <a:gd name="connsiteY0" fmla="*/ 0 h 231569"/>
                <a:gd name="connsiteX1" fmla="*/ 124691 w 219694"/>
                <a:gd name="connsiteY1" fmla="*/ 136566 h 231569"/>
                <a:gd name="connsiteX2" fmla="*/ 219694 w 219694"/>
                <a:gd name="connsiteY2" fmla="*/ 231569 h 23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694" h="231569">
                  <a:moveTo>
                    <a:pt x="0" y="0"/>
                  </a:moveTo>
                  <a:cubicBezTo>
                    <a:pt x="44037" y="48985"/>
                    <a:pt x="88075" y="97971"/>
                    <a:pt x="124691" y="136566"/>
                  </a:cubicBezTo>
                  <a:cubicBezTo>
                    <a:pt x="161307" y="175161"/>
                    <a:pt x="202871" y="215735"/>
                    <a:pt x="219694" y="23156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7" name="Volný tvar 36"/>
            <p:cNvSpPr/>
            <p:nvPr/>
          </p:nvSpPr>
          <p:spPr>
            <a:xfrm>
              <a:off x="2446317" y="2565071"/>
              <a:ext cx="231140" cy="260985"/>
            </a:xfrm>
            <a:custGeom>
              <a:avLst/>
              <a:gdLst>
                <a:gd name="connsiteX0" fmla="*/ 0 w 231568"/>
                <a:gd name="connsiteY0" fmla="*/ 0 h 261257"/>
                <a:gd name="connsiteX1" fmla="*/ 106878 w 231568"/>
                <a:gd name="connsiteY1" fmla="*/ 106878 h 261257"/>
                <a:gd name="connsiteX2" fmla="*/ 231568 w 231568"/>
                <a:gd name="connsiteY2" fmla="*/ 261257 h 2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568" h="261257">
                  <a:moveTo>
                    <a:pt x="0" y="0"/>
                  </a:moveTo>
                  <a:cubicBezTo>
                    <a:pt x="34141" y="31667"/>
                    <a:pt x="68283" y="63335"/>
                    <a:pt x="106878" y="106878"/>
                  </a:cubicBezTo>
                  <a:cubicBezTo>
                    <a:pt x="145473" y="150421"/>
                    <a:pt x="188520" y="205839"/>
                    <a:pt x="231568" y="26125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grpSp>
          <p:nvGrpSpPr>
            <p:cNvPr id="38" name="Skupina 37"/>
            <p:cNvGrpSpPr/>
            <p:nvPr/>
          </p:nvGrpSpPr>
          <p:grpSpPr>
            <a:xfrm>
              <a:off x="0" y="0"/>
              <a:ext cx="5034940" cy="3763101"/>
              <a:chOff x="0" y="0"/>
              <a:chExt cx="5034940" cy="3763101"/>
            </a:xfrm>
          </p:grpSpPr>
          <p:sp>
            <p:nvSpPr>
              <p:cNvPr id="39" name="Volný tvar 38"/>
              <p:cNvSpPr/>
              <p:nvPr/>
            </p:nvSpPr>
            <p:spPr>
              <a:xfrm>
                <a:off x="1169720" y="2398816"/>
                <a:ext cx="1050925" cy="694690"/>
              </a:xfrm>
              <a:custGeom>
                <a:avLst/>
                <a:gdLst>
                  <a:gd name="connsiteX0" fmla="*/ 0 w 1050966"/>
                  <a:gd name="connsiteY0" fmla="*/ 0 h 695088"/>
                  <a:gd name="connsiteX1" fmla="*/ 41563 w 1050966"/>
                  <a:gd name="connsiteY1" fmla="*/ 29689 h 695088"/>
                  <a:gd name="connsiteX2" fmla="*/ 83127 w 1050966"/>
                  <a:gd name="connsiteY2" fmla="*/ 41564 h 695088"/>
                  <a:gd name="connsiteX3" fmla="*/ 124690 w 1050966"/>
                  <a:gd name="connsiteY3" fmla="*/ 47502 h 695088"/>
                  <a:gd name="connsiteX4" fmla="*/ 178129 w 1050966"/>
                  <a:gd name="connsiteY4" fmla="*/ 35626 h 695088"/>
                  <a:gd name="connsiteX5" fmla="*/ 225631 w 1050966"/>
                  <a:gd name="connsiteY5" fmla="*/ 35626 h 695088"/>
                  <a:gd name="connsiteX6" fmla="*/ 279070 w 1050966"/>
                  <a:gd name="connsiteY6" fmla="*/ 53439 h 695088"/>
                  <a:gd name="connsiteX7" fmla="*/ 356259 w 1050966"/>
                  <a:gd name="connsiteY7" fmla="*/ 89065 h 695088"/>
                  <a:gd name="connsiteX8" fmla="*/ 385948 w 1050966"/>
                  <a:gd name="connsiteY8" fmla="*/ 130629 h 695088"/>
                  <a:gd name="connsiteX9" fmla="*/ 415636 w 1050966"/>
                  <a:gd name="connsiteY9" fmla="*/ 213756 h 695088"/>
                  <a:gd name="connsiteX10" fmla="*/ 427511 w 1050966"/>
                  <a:gd name="connsiteY10" fmla="*/ 302821 h 695088"/>
                  <a:gd name="connsiteX11" fmla="*/ 445324 w 1050966"/>
                  <a:gd name="connsiteY11" fmla="*/ 380011 h 695088"/>
                  <a:gd name="connsiteX12" fmla="*/ 504701 w 1050966"/>
                  <a:gd name="connsiteY12" fmla="*/ 463138 h 695088"/>
                  <a:gd name="connsiteX13" fmla="*/ 575953 w 1050966"/>
                  <a:gd name="connsiteY13" fmla="*/ 540328 h 695088"/>
                  <a:gd name="connsiteX14" fmla="*/ 712519 w 1050966"/>
                  <a:gd name="connsiteY14" fmla="*/ 611580 h 695088"/>
                  <a:gd name="connsiteX15" fmla="*/ 801584 w 1050966"/>
                  <a:gd name="connsiteY15" fmla="*/ 641268 h 695088"/>
                  <a:gd name="connsiteX16" fmla="*/ 1050966 w 1050966"/>
                  <a:gd name="connsiteY16" fmla="*/ 694707 h 69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0966" h="695088">
                    <a:moveTo>
                      <a:pt x="0" y="0"/>
                    </a:moveTo>
                    <a:cubicBezTo>
                      <a:pt x="13854" y="11381"/>
                      <a:pt x="27709" y="22762"/>
                      <a:pt x="41563" y="29689"/>
                    </a:cubicBezTo>
                    <a:cubicBezTo>
                      <a:pt x="55417" y="36616"/>
                      <a:pt x="69273" y="38595"/>
                      <a:pt x="83127" y="41564"/>
                    </a:cubicBezTo>
                    <a:cubicBezTo>
                      <a:pt x="96981" y="44533"/>
                      <a:pt x="108856" y="48492"/>
                      <a:pt x="124690" y="47502"/>
                    </a:cubicBezTo>
                    <a:cubicBezTo>
                      <a:pt x="140524" y="46512"/>
                      <a:pt x="161305" y="37605"/>
                      <a:pt x="178129" y="35626"/>
                    </a:cubicBezTo>
                    <a:cubicBezTo>
                      <a:pt x="194953" y="33647"/>
                      <a:pt x="208808" y="32657"/>
                      <a:pt x="225631" y="35626"/>
                    </a:cubicBezTo>
                    <a:cubicBezTo>
                      <a:pt x="242454" y="38595"/>
                      <a:pt x="257299" y="44533"/>
                      <a:pt x="279070" y="53439"/>
                    </a:cubicBezTo>
                    <a:cubicBezTo>
                      <a:pt x="300841" y="62345"/>
                      <a:pt x="338446" y="76200"/>
                      <a:pt x="356259" y="89065"/>
                    </a:cubicBezTo>
                    <a:cubicBezTo>
                      <a:pt x="374072" y="101930"/>
                      <a:pt x="376052" y="109847"/>
                      <a:pt x="385948" y="130629"/>
                    </a:cubicBezTo>
                    <a:cubicBezTo>
                      <a:pt x="395844" y="151411"/>
                      <a:pt x="408709" y="185057"/>
                      <a:pt x="415636" y="213756"/>
                    </a:cubicBezTo>
                    <a:cubicBezTo>
                      <a:pt x="422563" y="242455"/>
                      <a:pt x="422563" y="275112"/>
                      <a:pt x="427511" y="302821"/>
                    </a:cubicBezTo>
                    <a:cubicBezTo>
                      <a:pt x="432459" y="330530"/>
                      <a:pt x="432459" y="353292"/>
                      <a:pt x="445324" y="380011"/>
                    </a:cubicBezTo>
                    <a:cubicBezTo>
                      <a:pt x="458189" y="406730"/>
                      <a:pt x="482930" y="436419"/>
                      <a:pt x="504701" y="463138"/>
                    </a:cubicBezTo>
                    <a:cubicBezTo>
                      <a:pt x="526473" y="489858"/>
                      <a:pt x="541317" y="515588"/>
                      <a:pt x="575953" y="540328"/>
                    </a:cubicBezTo>
                    <a:cubicBezTo>
                      <a:pt x="610589" y="565068"/>
                      <a:pt x="674914" y="594757"/>
                      <a:pt x="712519" y="611580"/>
                    </a:cubicBezTo>
                    <a:cubicBezTo>
                      <a:pt x="750124" y="628403"/>
                      <a:pt x="745176" y="627414"/>
                      <a:pt x="801584" y="641268"/>
                    </a:cubicBezTo>
                    <a:cubicBezTo>
                      <a:pt x="857992" y="655122"/>
                      <a:pt x="1007423" y="699655"/>
                      <a:pt x="1050966" y="69470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  <p:grpSp>
            <p:nvGrpSpPr>
              <p:cNvPr id="40" name="Skupina 39"/>
              <p:cNvGrpSpPr/>
              <p:nvPr/>
            </p:nvGrpSpPr>
            <p:grpSpPr>
              <a:xfrm>
                <a:off x="0" y="0"/>
                <a:ext cx="5034940" cy="3763101"/>
                <a:chOff x="0" y="0"/>
                <a:chExt cx="5034940" cy="3763101"/>
              </a:xfrm>
            </p:grpSpPr>
            <p:sp>
              <p:nvSpPr>
                <p:cNvPr id="41" name="Volný tvar 40"/>
                <p:cNvSpPr/>
                <p:nvPr/>
              </p:nvSpPr>
              <p:spPr>
                <a:xfrm>
                  <a:off x="2689761" y="2826327"/>
                  <a:ext cx="266700" cy="813435"/>
                </a:xfrm>
                <a:custGeom>
                  <a:avLst/>
                  <a:gdLst>
                    <a:gd name="connsiteX0" fmla="*/ 0 w 266830"/>
                    <a:gd name="connsiteY0" fmla="*/ 0 h 813460"/>
                    <a:gd name="connsiteX1" fmla="*/ 124691 w 266830"/>
                    <a:gd name="connsiteY1" fmla="*/ 166255 h 813460"/>
                    <a:gd name="connsiteX2" fmla="*/ 213756 w 266830"/>
                    <a:gd name="connsiteY2" fmla="*/ 320634 h 813460"/>
                    <a:gd name="connsiteX3" fmla="*/ 261258 w 266830"/>
                    <a:gd name="connsiteY3" fmla="*/ 421574 h 813460"/>
                    <a:gd name="connsiteX4" fmla="*/ 261258 w 266830"/>
                    <a:gd name="connsiteY4" fmla="*/ 498764 h 813460"/>
                    <a:gd name="connsiteX5" fmla="*/ 219694 w 266830"/>
                    <a:gd name="connsiteY5" fmla="*/ 635330 h 813460"/>
                    <a:gd name="connsiteX6" fmla="*/ 160317 w 266830"/>
                    <a:gd name="connsiteY6" fmla="*/ 813460 h 81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830" h="813460">
                      <a:moveTo>
                        <a:pt x="0" y="0"/>
                      </a:moveTo>
                      <a:cubicBezTo>
                        <a:pt x="44532" y="56408"/>
                        <a:pt x="89065" y="112816"/>
                        <a:pt x="124691" y="166255"/>
                      </a:cubicBezTo>
                      <a:cubicBezTo>
                        <a:pt x="160317" y="219694"/>
                        <a:pt x="190995" y="278081"/>
                        <a:pt x="213756" y="320634"/>
                      </a:cubicBezTo>
                      <a:cubicBezTo>
                        <a:pt x="236517" y="363187"/>
                        <a:pt x="253341" y="391886"/>
                        <a:pt x="261258" y="421574"/>
                      </a:cubicBezTo>
                      <a:cubicBezTo>
                        <a:pt x="269175" y="451262"/>
                        <a:pt x="268185" y="463138"/>
                        <a:pt x="261258" y="498764"/>
                      </a:cubicBezTo>
                      <a:cubicBezTo>
                        <a:pt x="254331" y="534390"/>
                        <a:pt x="236517" y="582881"/>
                        <a:pt x="219694" y="635330"/>
                      </a:cubicBezTo>
                      <a:cubicBezTo>
                        <a:pt x="202871" y="687779"/>
                        <a:pt x="172192" y="784761"/>
                        <a:pt x="160317" y="81346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42" name="Skupina 41"/>
                <p:cNvGrpSpPr/>
                <p:nvPr/>
              </p:nvGrpSpPr>
              <p:grpSpPr>
                <a:xfrm>
                  <a:off x="0" y="0"/>
                  <a:ext cx="5034940" cy="3763101"/>
                  <a:chOff x="0" y="0"/>
                  <a:chExt cx="5034940" cy="3763101"/>
                </a:xfrm>
              </p:grpSpPr>
              <p:sp>
                <p:nvSpPr>
                  <p:cNvPr id="43" name="Volný tvar 42"/>
                  <p:cNvSpPr/>
                  <p:nvPr/>
                </p:nvSpPr>
                <p:spPr>
                  <a:xfrm>
                    <a:off x="2565070" y="2903517"/>
                    <a:ext cx="1134110" cy="789305"/>
                  </a:xfrm>
                  <a:custGeom>
                    <a:avLst/>
                    <a:gdLst>
                      <a:gd name="connsiteX0" fmla="*/ 1098468 w 1134188"/>
                      <a:gd name="connsiteY0" fmla="*/ 0 h 789709"/>
                      <a:gd name="connsiteX1" fmla="*/ 1122218 w 1134188"/>
                      <a:gd name="connsiteY1" fmla="*/ 136566 h 789709"/>
                      <a:gd name="connsiteX2" fmla="*/ 1134094 w 1134188"/>
                      <a:gd name="connsiteY2" fmla="*/ 231568 h 789709"/>
                      <a:gd name="connsiteX3" fmla="*/ 1116281 w 1134188"/>
                      <a:gd name="connsiteY3" fmla="*/ 362197 h 789709"/>
                      <a:gd name="connsiteX4" fmla="*/ 1056904 w 1134188"/>
                      <a:gd name="connsiteY4" fmla="*/ 522514 h 789709"/>
                      <a:gd name="connsiteX5" fmla="*/ 955964 w 1134188"/>
                      <a:gd name="connsiteY5" fmla="*/ 593766 h 789709"/>
                      <a:gd name="connsiteX6" fmla="*/ 801585 w 1134188"/>
                      <a:gd name="connsiteY6" fmla="*/ 670955 h 789709"/>
                      <a:gd name="connsiteX7" fmla="*/ 599704 w 1134188"/>
                      <a:gd name="connsiteY7" fmla="*/ 706581 h 789709"/>
                      <a:gd name="connsiteX8" fmla="*/ 409699 w 1134188"/>
                      <a:gd name="connsiteY8" fmla="*/ 712519 h 789709"/>
                      <a:gd name="connsiteX9" fmla="*/ 273133 w 1134188"/>
                      <a:gd name="connsiteY9" fmla="*/ 730332 h 789709"/>
                      <a:gd name="connsiteX10" fmla="*/ 89065 w 1134188"/>
                      <a:gd name="connsiteY10" fmla="*/ 748145 h 789709"/>
                      <a:gd name="connsiteX11" fmla="*/ 0 w 1134188"/>
                      <a:gd name="connsiteY11" fmla="*/ 789709 h 78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34188" h="789709">
                        <a:moveTo>
                          <a:pt x="1098468" y="0"/>
                        </a:moveTo>
                        <a:cubicBezTo>
                          <a:pt x="1107374" y="48985"/>
                          <a:pt x="1116280" y="97971"/>
                          <a:pt x="1122218" y="136566"/>
                        </a:cubicBezTo>
                        <a:cubicBezTo>
                          <a:pt x="1128156" y="175161"/>
                          <a:pt x="1135083" y="193963"/>
                          <a:pt x="1134094" y="231568"/>
                        </a:cubicBezTo>
                        <a:cubicBezTo>
                          <a:pt x="1133105" y="269173"/>
                          <a:pt x="1129146" y="313706"/>
                          <a:pt x="1116281" y="362197"/>
                        </a:cubicBezTo>
                        <a:cubicBezTo>
                          <a:pt x="1103416" y="410688"/>
                          <a:pt x="1083623" y="483919"/>
                          <a:pt x="1056904" y="522514"/>
                        </a:cubicBezTo>
                        <a:cubicBezTo>
                          <a:pt x="1030185" y="561109"/>
                          <a:pt x="998517" y="569026"/>
                          <a:pt x="955964" y="593766"/>
                        </a:cubicBezTo>
                        <a:cubicBezTo>
                          <a:pt x="913411" y="618506"/>
                          <a:pt x="860962" y="652153"/>
                          <a:pt x="801585" y="670955"/>
                        </a:cubicBezTo>
                        <a:cubicBezTo>
                          <a:pt x="742208" y="689757"/>
                          <a:pt x="665018" y="699654"/>
                          <a:pt x="599704" y="706581"/>
                        </a:cubicBezTo>
                        <a:cubicBezTo>
                          <a:pt x="534390" y="713508"/>
                          <a:pt x="464127" y="708561"/>
                          <a:pt x="409699" y="712519"/>
                        </a:cubicBezTo>
                        <a:cubicBezTo>
                          <a:pt x="355271" y="716477"/>
                          <a:pt x="326572" y="724394"/>
                          <a:pt x="273133" y="730332"/>
                        </a:cubicBezTo>
                        <a:cubicBezTo>
                          <a:pt x="219694" y="736270"/>
                          <a:pt x="134587" y="738249"/>
                          <a:pt x="89065" y="748145"/>
                        </a:cubicBezTo>
                        <a:cubicBezTo>
                          <a:pt x="43543" y="758041"/>
                          <a:pt x="21771" y="773875"/>
                          <a:pt x="0" y="789709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4" name="Volný tvar 43"/>
                  <p:cNvSpPr/>
                  <p:nvPr/>
                </p:nvSpPr>
                <p:spPr>
                  <a:xfrm>
                    <a:off x="3627912" y="3426031"/>
                    <a:ext cx="100940" cy="178130"/>
                  </a:xfrm>
                  <a:custGeom>
                    <a:avLst/>
                    <a:gdLst>
                      <a:gd name="connsiteX0" fmla="*/ 0 w 100940"/>
                      <a:gd name="connsiteY0" fmla="*/ 0 h 178130"/>
                      <a:gd name="connsiteX1" fmla="*/ 100940 w 100940"/>
                      <a:gd name="connsiteY1" fmla="*/ 178130 h 178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940" h="178130">
                        <a:moveTo>
                          <a:pt x="0" y="0"/>
                        </a:moveTo>
                        <a:lnTo>
                          <a:pt x="100940" y="178130"/>
                        </a:ln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grpSp>
                <p:nvGrpSpPr>
                  <p:cNvPr id="45" name="Skupina 44"/>
                  <p:cNvGrpSpPr/>
                  <p:nvPr/>
                </p:nvGrpSpPr>
                <p:grpSpPr>
                  <a:xfrm>
                    <a:off x="0" y="0"/>
                    <a:ext cx="5034940" cy="3763101"/>
                    <a:chOff x="0" y="0"/>
                    <a:chExt cx="5034940" cy="3763101"/>
                  </a:xfrm>
                </p:grpSpPr>
                <p:sp>
                  <p:nvSpPr>
                    <p:cNvPr id="46" name="Volný tvar 45"/>
                    <p:cNvSpPr/>
                    <p:nvPr/>
                  </p:nvSpPr>
                  <p:spPr>
                    <a:xfrm>
                      <a:off x="1912018" y="2214244"/>
                      <a:ext cx="1187450" cy="1258570"/>
                    </a:xfrm>
                    <a:custGeom>
                      <a:avLst/>
                      <a:gdLst>
                        <a:gd name="connsiteX0" fmla="*/ 0 w 1187532"/>
                        <a:gd name="connsiteY0" fmla="*/ 1258784 h 1258784"/>
                        <a:gd name="connsiteX1" fmla="*/ 95003 w 1187532"/>
                        <a:gd name="connsiteY1" fmla="*/ 1205345 h 1258784"/>
                        <a:gd name="connsiteX2" fmla="*/ 148442 w 1187532"/>
                        <a:gd name="connsiteY2" fmla="*/ 1134093 h 1258784"/>
                        <a:gd name="connsiteX3" fmla="*/ 219694 w 1187532"/>
                        <a:gd name="connsiteY3" fmla="*/ 997527 h 1258784"/>
                        <a:gd name="connsiteX4" fmla="*/ 255320 w 1187532"/>
                        <a:gd name="connsiteY4" fmla="*/ 932213 h 1258784"/>
                        <a:gd name="connsiteX5" fmla="*/ 320634 w 1187532"/>
                        <a:gd name="connsiteY5" fmla="*/ 872836 h 1258784"/>
                        <a:gd name="connsiteX6" fmla="*/ 380010 w 1187532"/>
                        <a:gd name="connsiteY6" fmla="*/ 825335 h 1258784"/>
                        <a:gd name="connsiteX7" fmla="*/ 469075 w 1187532"/>
                        <a:gd name="connsiteY7" fmla="*/ 765958 h 1258784"/>
                        <a:gd name="connsiteX8" fmla="*/ 570016 w 1187532"/>
                        <a:gd name="connsiteY8" fmla="*/ 706582 h 1258784"/>
                        <a:gd name="connsiteX9" fmla="*/ 653143 w 1187532"/>
                        <a:gd name="connsiteY9" fmla="*/ 665018 h 1258784"/>
                        <a:gd name="connsiteX10" fmla="*/ 736270 w 1187532"/>
                        <a:gd name="connsiteY10" fmla="*/ 617517 h 1258784"/>
                        <a:gd name="connsiteX11" fmla="*/ 783771 w 1187532"/>
                        <a:gd name="connsiteY11" fmla="*/ 599704 h 1258784"/>
                        <a:gd name="connsiteX12" fmla="*/ 866899 w 1187532"/>
                        <a:gd name="connsiteY12" fmla="*/ 534389 h 1258784"/>
                        <a:gd name="connsiteX13" fmla="*/ 1003465 w 1187532"/>
                        <a:gd name="connsiteY13" fmla="*/ 409699 h 1258784"/>
                        <a:gd name="connsiteX14" fmla="*/ 1092530 w 1187532"/>
                        <a:gd name="connsiteY14" fmla="*/ 314696 h 1258784"/>
                        <a:gd name="connsiteX15" fmla="*/ 1151907 w 1187532"/>
                        <a:gd name="connsiteY15" fmla="*/ 255319 h 1258784"/>
                        <a:gd name="connsiteX16" fmla="*/ 1175657 w 1187532"/>
                        <a:gd name="connsiteY16" fmla="*/ 213756 h 1258784"/>
                        <a:gd name="connsiteX17" fmla="*/ 1175657 w 1187532"/>
                        <a:gd name="connsiteY17" fmla="*/ 136566 h 1258784"/>
                        <a:gd name="connsiteX18" fmla="*/ 1187532 w 1187532"/>
                        <a:gd name="connsiteY18" fmla="*/ 0 h 1258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187532" h="1258784">
                          <a:moveTo>
                            <a:pt x="0" y="1258784"/>
                          </a:moveTo>
                          <a:cubicBezTo>
                            <a:pt x="35131" y="1242455"/>
                            <a:pt x="70263" y="1226127"/>
                            <a:pt x="95003" y="1205345"/>
                          </a:cubicBezTo>
                          <a:cubicBezTo>
                            <a:pt x="119743" y="1184563"/>
                            <a:pt x="127660" y="1168729"/>
                            <a:pt x="148442" y="1134093"/>
                          </a:cubicBezTo>
                          <a:cubicBezTo>
                            <a:pt x="169224" y="1099457"/>
                            <a:pt x="201881" y="1031174"/>
                            <a:pt x="219694" y="997527"/>
                          </a:cubicBezTo>
                          <a:cubicBezTo>
                            <a:pt x="237507" y="963880"/>
                            <a:pt x="238497" y="952995"/>
                            <a:pt x="255320" y="932213"/>
                          </a:cubicBezTo>
                          <a:cubicBezTo>
                            <a:pt x="272143" y="911431"/>
                            <a:pt x="299852" y="890649"/>
                            <a:pt x="320634" y="872836"/>
                          </a:cubicBezTo>
                          <a:cubicBezTo>
                            <a:pt x="341416" y="855023"/>
                            <a:pt x="355270" y="843148"/>
                            <a:pt x="380010" y="825335"/>
                          </a:cubicBezTo>
                          <a:cubicBezTo>
                            <a:pt x="404750" y="807522"/>
                            <a:pt x="437407" y="785750"/>
                            <a:pt x="469075" y="765958"/>
                          </a:cubicBezTo>
                          <a:cubicBezTo>
                            <a:pt x="500743" y="746166"/>
                            <a:pt x="539338" y="723405"/>
                            <a:pt x="570016" y="706582"/>
                          </a:cubicBezTo>
                          <a:cubicBezTo>
                            <a:pt x="600694" y="689759"/>
                            <a:pt x="625434" y="679862"/>
                            <a:pt x="653143" y="665018"/>
                          </a:cubicBezTo>
                          <a:cubicBezTo>
                            <a:pt x="680852" y="650174"/>
                            <a:pt x="714499" y="628403"/>
                            <a:pt x="736270" y="617517"/>
                          </a:cubicBezTo>
                          <a:cubicBezTo>
                            <a:pt x="758041" y="606631"/>
                            <a:pt x="762000" y="613559"/>
                            <a:pt x="783771" y="599704"/>
                          </a:cubicBezTo>
                          <a:cubicBezTo>
                            <a:pt x="805543" y="585849"/>
                            <a:pt x="830283" y="566056"/>
                            <a:pt x="866899" y="534389"/>
                          </a:cubicBezTo>
                          <a:cubicBezTo>
                            <a:pt x="903515" y="502722"/>
                            <a:pt x="965860" y="446314"/>
                            <a:pt x="1003465" y="409699"/>
                          </a:cubicBezTo>
                          <a:cubicBezTo>
                            <a:pt x="1041070" y="373084"/>
                            <a:pt x="1067790" y="340426"/>
                            <a:pt x="1092530" y="314696"/>
                          </a:cubicBezTo>
                          <a:cubicBezTo>
                            <a:pt x="1117270" y="288966"/>
                            <a:pt x="1138053" y="272142"/>
                            <a:pt x="1151907" y="255319"/>
                          </a:cubicBezTo>
                          <a:cubicBezTo>
                            <a:pt x="1165761" y="238496"/>
                            <a:pt x="1171699" y="233548"/>
                            <a:pt x="1175657" y="213756"/>
                          </a:cubicBezTo>
                          <a:cubicBezTo>
                            <a:pt x="1179615" y="193964"/>
                            <a:pt x="1173678" y="172192"/>
                            <a:pt x="1175657" y="136566"/>
                          </a:cubicBezTo>
                          <a:cubicBezTo>
                            <a:pt x="1177636" y="100940"/>
                            <a:pt x="1184563" y="23751"/>
                            <a:pt x="1187532" y="0"/>
                          </a:cubicBezTo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grpSp>
                  <p:nvGrpSpPr>
                    <p:cNvPr id="47" name="Skupina 46"/>
                    <p:cNvGrpSpPr/>
                    <p:nvPr/>
                  </p:nvGrpSpPr>
                  <p:grpSpPr>
                    <a:xfrm>
                      <a:off x="0" y="0"/>
                      <a:ext cx="5034940" cy="3763101"/>
                      <a:chOff x="0" y="0"/>
                      <a:chExt cx="5034940" cy="3763101"/>
                    </a:xfrm>
                  </p:grpSpPr>
                  <p:sp>
                    <p:nvSpPr>
                      <p:cNvPr id="48" name="Volný tvar 47"/>
                      <p:cNvSpPr/>
                      <p:nvPr/>
                    </p:nvSpPr>
                    <p:spPr>
                      <a:xfrm>
                        <a:off x="3319153" y="2084120"/>
                        <a:ext cx="337820" cy="831215"/>
                      </a:xfrm>
                      <a:custGeom>
                        <a:avLst/>
                        <a:gdLst>
                          <a:gd name="connsiteX0" fmla="*/ 0 w 338447"/>
                          <a:gd name="connsiteY0" fmla="*/ 0 h 831272"/>
                          <a:gd name="connsiteX1" fmla="*/ 17813 w 338447"/>
                          <a:gd name="connsiteY1" fmla="*/ 136566 h 831272"/>
                          <a:gd name="connsiteX2" fmla="*/ 23751 w 338447"/>
                          <a:gd name="connsiteY2" fmla="*/ 201880 h 831272"/>
                          <a:gd name="connsiteX3" fmla="*/ 23751 w 338447"/>
                          <a:gd name="connsiteY3" fmla="*/ 219693 h 831272"/>
                          <a:gd name="connsiteX4" fmla="*/ 65315 w 338447"/>
                          <a:gd name="connsiteY4" fmla="*/ 302820 h 831272"/>
                          <a:gd name="connsiteX5" fmla="*/ 95003 w 338447"/>
                          <a:gd name="connsiteY5" fmla="*/ 391885 h 831272"/>
                          <a:gd name="connsiteX6" fmla="*/ 154380 w 338447"/>
                          <a:gd name="connsiteY6" fmla="*/ 558140 h 831272"/>
                          <a:gd name="connsiteX7" fmla="*/ 184068 w 338447"/>
                          <a:gd name="connsiteY7" fmla="*/ 670955 h 831272"/>
                          <a:gd name="connsiteX8" fmla="*/ 237507 w 338447"/>
                          <a:gd name="connsiteY8" fmla="*/ 736270 h 831272"/>
                          <a:gd name="connsiteX9" fmla="*/ 285008 w 338447"/>
                          <a:gd name="connsiteY9" fmla="*/ 754083 h 831272"/>
                          <a:gd name="connsiteX10" fmla="*/ 338447 w 338447"/>
                          <a:gd name="connsiteY10" fmla="*/ 831272 h 8312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38447" h="831272">
                            <a:moveTo>
                              <a:pt x="0" y="0"/>
                            </a:moveTo>
                            <a:cubicBezTo>
                              <a:pt x="6927" y="51459"/>
                              <a:pt x="13855" y="102919"/>
                              <a:pt x="17813" y="136566"/>
                            </a:cubicBezTo>
                            <a:cubicBezTo>
                              <a:pt x="21771" y="170213"/>
                              <a:pt x="22761" y="188026"/>
                              <a:pt x="23751" y="201880"/>
                            </a:cubicBezTo>
                            <a:cubicBezTo>
                              <a:pt x="24741" y="215734"/>
                              <a:pt x="16824" y="202870"/>
                              <a:pt x="23751" y="219693"/>
                            </a:cubicBezTo>
                            <a:cubicBezTo>
                              <a:pt x="30678" y="236516"/>
                              <a:pt x="53440" y="274121"/>
                              <a:pt x="65315" y="302820"/>
                            </a:cubicBezTo>
                            <a:cubicBezTo>
                              <a:pt x="77190" y="331519"/>
                              <a:pt x="80159" y="349332"/>
                              <a:pt x="95003" y="391885"/>
                            </a:cubicBezTo>
                            <a:cubicBezTo>
                              <a:pt x="109847" y="434438"/>
                              <a:pt x="139536" y="511628"/>
                              <a:pt x="154380" y="558140"/>
                            </a:cubicBezTo>
                            <a:cubicBezTo>
                              <a:pt x="169224" y="604652"/>
                              <a:pt x="170214" y="641267"/>
                              <a:pt x="184068" y="670955"/>
                            </a:cubicBezTo>
                            <a:cubicBezTo>
                              <a:pt x="197922" y="700643"/>
                              <a:pt x="220684" y="722415"/>
                              <a:pt x="237507" y="736270"/>
                            </a:cubicBezTo>
                            <a:cubicBezTo>
                              <a:pt x="254330" y="750125"/>
                              <a:pt x="268185" y="738249"/>
                              <a:pt x="285008" y="754083"/>
                            </a:cubicBezTo>
                            <a:cubicBezTo>
                              <a:pt x="301831" y="769917"/>
                              <a:pt x="328551" y="820386"/>
                              <a:pt x="338447" y="831272"/>
                            </a:cubicBezTo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a:t>;</a:t>
                        </a:r>
                      </a:p>
                    </p:txBody>
                  </p:sp>
                  <p:sp>
                    <p:nvSpPr>
                      <p:cNvPr id="49" name="Volný tvar 48"/>
                      <p:cNvSpPr/>
                      <p:nvPr/>
                    </p:nvSpPr>
                    <p:spPr>
                      <a:xfrm>
                        <a:off x="3651662" y="2571008"/>
                        <a:ext cx="819150" cy="337820"/>
                      </a:xfrm>
                      <a:custGeom>
                        <a:avLst/>
                        <a:gdLst>
                          <a:gd name="connsiteX0" fmla="*/ 819398 w 819398"/>
                          <a:gd name="connsiteY0" fmla="*/ 0 h 338447"/>
                          <a:gd name="connsiteX1" fmla="*/ 813460 w 819398"/>
                          <a:gd name="connsiteY1" fmla="*/ 95002 h 338447"/>
                          <a:gd name="connsiteX2" fmla="*/ 783772 w 819398"/>
                          <a:gd name="connsiteY2" fmla="*/ 160317 h 338447"/>
                          <a:gd name="connsiteX3" fmla="*/ 718458 w 819398"/>
                          <a:gd name="connsiteY3" fmla="*/ 219693 h 338447"/>
                          <a:gd name="connsiteX4" fmla="*/ 617517 w 819398"/>
                          <a:gd name="connsiteY4" fmla="*/ 279070 h 338447"/>
                          <a:gd name="connsiteX5" fmla="*/ 480951 w 819398"/>
                          <a:gd name="connsiteY5" fmla="*/ 308758 h 338447"/>
                          <a:gd name="connsiteX6" fmla="*/ 350322 w 819398"/>
                          <a:gd name="connsiteY6" fmla="*/ 320634 h 338447"/>
                          <a:gd name="connsiteX7" fmla="*/ 124691 w 819398"/>
                          <a:gd name="connsiteY7" fmla="*/ 320634 h 338447"/>
                          <a:gd name="connsiteX8" fmla="*/ 0 w 819398"/>
                          <a:gd name="connsiteY8" fmla="*/ 338447 h 3384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819398" h="338447">
                            <a:moveTo>
                              <a:pt x="819398" y="0"/>
                            </a:moveTo>
                            <a:cubicBezTo>
                              <a:pt x="819398" y="34141"/>
                              <a:pt x="819398" y="68283"/>
                              <a:pt x="813460" y="95002"/>
                            </a:cubicBezTo>
                            <a:cubicBezTo>
                              <a:pt x="807522" y="121721"/>
                              <a:pt x="799606" y="139535"/>
                              <a:pt x="783772" y="160317"/>
                            </a:cubicBezTo>
                            <a:cubicBezTo>
                              <a:pt x="767938" y="181099"/>
                              <a:pt x="746167" y="199901"/>
                              <a:pt x="718458" y="219693"/>
                            </a:cubicBezTo>
                            <a:cubicBezTo>
                              <a:pt x="690749" y="239485"/>
                              <a:pt x="657101" y="264226"/>
                              <a:pt x="617517" y="279070"/>
                            </a:cubicBezTo>
                            <a:cubicBezTo>
                              <a:pt x="577933" y="293914"/>
                              <a:pt x="525483" y="301831"/>
                              <a:pt x="480951" y="308758"/>
                            </a:cubicBezTo>
                            <a:cubicBezTo>
                              <a:pt x="436418" y="315685"/>
                              <a:pt x="409699" y="318655"/>
                              <a:pt x="350322" y="320634"/>
                            </a:cubicBezTo>
                            <a:cubicBezTo>
                              <a:pt x="290945" y="322613"/>
                              <a:pt x="183078" y="317665"/>
                              <a:pt x="124691" y="320634"/>
                            </a:cubicBezTo>
                            <a:cubicBezTo>
                              <a:pt x="66304" y="323603"/>
                              <a:pt x="0" y="338447"/>
                              <a:pt x="0" y="338447"/>
                            </a:cubicBezTo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0" name="Volný tvar 49"/>
                      <p:cNvSpPr/>
                      <p:nvPr/>
                    </p:nvSpPr>
                    <p:spPr>
                      <a:xfrm>
                        <a:off x="3105397" y="2226623"/>
                        <a:ext cx="1306195" cy="344170"/>
                      </a:xfrm>
                      <a:custGeom>
                        <a:avLst/>
                        <a:gdLst>
                          <a:gd name="connsiteX0" fmla="*/ 0 w 1306286"/>
                          <a:gd name="connsiteY0" fmla="*/ 0 h 344385"/>
                          <a:gd name="connsiteX1" fmla="*/ 41564 w 1306286"/>
                          <a:gd name="connsiteY1" fmla="*/ 65314 h 344385"/>
                          <a:gd name="connsiteX2" fmla="*/ 89065 w 1306286"/>
                          <a:gd name="connsiteY2" fmla="*/ 106878 h 344385"/>
                          <a:gd name="connsiteX3" fmla="*/ 178130 w 1306286"/>
                          <a:gd name="connsiteY3" fmla="*/ 124691 h 344385"/>
                          <a:gd name="connsiteX4" fmla="*/ 273133 w 1306286"/>
                          <a:gd name="connsiteY4" fmla="*/ 154379 h 344385"/>
                          <a:gd name="connsiteX5" fmla="*/ 374073 w 1306286"/>
                          <a:gd name="connsiteY5" fmla="*/ 154379 h 344385"/>
                          <a:gd name="connsiteX6" fmla="*/ 457200 w 1306286"/>
                          <a:gd name="connsiteY6" fmla="*/ 160317 h 344385"/>
                          <a:gd name="connsiteX7" fmla="*/ 581891 w 1306286"/>
                          <a:gd name="connsiteY7" fmla="*/ 160317 h 344385"/>
                          <a:gd name="connsiteX8" fmla="*/ 748146 w 1306286"/>
                          <a:gd name="connsiteY8" fmla="*/ 142504 h 344385"/>
                          <a:gd name="connsiteX9" fmla="*/ 878775 w 1306286"/>
                          <a:gd name="connsiteY9" fmla="*/ 124691 h 344385"/>
                          <a:gd name="connsiteX10" fmla="*/ 1033154 w 1306286"/>
                          <a:gd name="connsiteY10" fmla="*/ 124691 h 344385"/>
                          <a:gd name="connsiteX11" fmla="*/ 1116281 w 1306286"/>
                          <a:gd name="connsiteY11" fmla="*/ 136566 h 344385"/>
                          <a:gd name="connsiteX12" fmla="*/ 1229097 w 1306286"/>
                          <a:gd name="connsiteY12" fmla="*/ 184068 h 344385"/>
                          <a:gd name="connsiteX13" fmla="*/ 1288473 w 1306286"/>
                          <a:gd name="connsiteY13" fmla="*/ 273133 h 344385"/>
                          <a:gd name="connsiteX14" fmla="*/ 1306286 w 1306286"/>
                          <a:gd name="connsiteY14" fmla="*/ 344385 h 3443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306286" h="344385">
                            <a:moveTo>
                              <a:pt x="0" y="0"/>
                            </a:moveTo>
                            <a:cubicBezTo>
                              <a:pt x="13360" y="23750"/>
                              <a:pt x="26720" y="47501"/>
                              <a:pt x="41564" y="65314"/>
                            </a:cubicBezTo>
                            <a:cubicBezTo>
                              <a:pt x="56408" y="83127"/>
                              <a:pt x="66304" y="96982"/>
                              <a:pt x="89065" y="106878"/>
                            </a:cubicBezTo>
                            <a:cubicBezTo>
                              <a:pt x="111826" y="116774"/>
                              <a:pt x="147452" y="116774"/>
                              <a:pt x="178130" y="124691"/>
                            </a:cubicBezTo>
                            <a:cubicBezTo>
                              <a:pt x="208808" y="132608"/>
                              <a:pt x="240476" y="149431"/>
                              <a:pt x="273133" y="154379"/>
                            </a:cubicBezTo>
                            <a:cubicBezTo>
                              <a:pt x="305790" y="159327"/>
                              <a:pt x="343395" y="153389"/>
                              <a:pt x="374073" y="154379"/>
                            </a:cubicBezTo>
                            <a:cubicBezTo>
                              <a:pt x="404751" y="155369"/>
                              <a:pt x="422564" y="159327"/>
                              <a:pt x="457200" y="160317"/>
                            </a:cubicBezTo>
                            <a:cubicBezTo>
                              <a:pt x="491836" y="161307"/>
                              <a:pt x="533400" y="163286"/>
                              <a:pt x="581891" y="160317"/>
                            </a:cubicBezTo>
                            <a:cubicBezTo>
                              <a:pt x="630382" y="157348"/>
                              <a:pt x="698665" y="148442"/>
                              <a:pt x="748146" y="142504"/>
                            </a:cubicBezTo>
                            <a:cubicBezTo>
                              <a:pt x="797627" y="136566"/>
                              <a:pt x="831274" y="127660"/>
                              <a:pt x="878775" y="124691"/>
                            </a:cubicBezTo>
                            <a:cubicBezTo>
                              <a:pt x="926276" y="121722"/>
                              <a:pt x="993570" y="122712"/>
                              <a:pt x="1033154" y="124691"/>
                            </a:cubicBezTo>
                            <a:cubicBezTo>
                              <a:pt x="1072738" y="126670"/>
                              <a:pt x="1083624" y="126670"/>
                              <a:pt x="1116281" y="136566"/>
                            </a:cubicBezTo>
                            <a:cubicBezTo>
                              <a:pt x="1148938" y="146462"/>
                              <a:pt x="1200398" y="161307"/>
                              <a:pt x="1229097" y="184068"/>
                            </a:cubicBezTo>
                            <a:cubicBezTo>
                              <a:pt x="1257796" y="206829"/>
                              <a:pt x="1275608" y="246413"/>
                              <a:pt x="1288473" y="273133"/>
                            </a:cubicBezTo>
                            <a:cubicBezTo>
                              <a:pt x="1301338" y="299853"/>
                              <a:pt x="1303812" y="322119"/>
                              <a:pt x="1306286" y="344385"/>
                            </a:cubicBezTo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1" name="Volný tvar 50"/>
                      <p:cNvSpPr/>
                      <p:nvPr/>
                    </p:nvSpPr>
                    <p:spPr>
                      <a:xfrm>
                        <a:off x="3099460" y="1763486"/>
                        <a:ext cx="1935480" cy="1999615"/>
                      </a:xfrm>
                      <a:custGeom>
                        <a:avLst/>
                        <a:gdLst>
                          <a:gd name="connsiteX0" fmla="*/ 0 w 1935678"/>
                          <a:gd name="connsiteY0" fmla="*/ 456152 h 1999944"/>
                          <a:gd name="connsiteX1" fmla="*/ 41563 w 1935678"/>
                          <a:gd name="connsiteY1" fmla="*/ 378962 h 1999944"/>
                          <a:gd name="connsiteX2" fmla="*/ 118753 w 1935678"/>
                          <a:gd name="connsiteY2" fmla="*/ 361149 h 1999944"/>
                          <a:gd name="connsiteX3" fmla="*/ 213756 w 1935678"/>
                          <a:gd name="connsiteY3" fmla="*/ 319586 h 1999944"/>
                          <a:gd name="connsiteX4" fmla="*/ 267195 w 1935678"/>
                          <a:gd name="connsiteY4" fmla="*/ 260209 h 1999944"/>
                          <a:gd name="connsiteX5" fmla="*/ 326571 w 1935678"/>
                          <a:gd name="connsiteY5" fmla="*/ 171144 h 1999944"/>
                          <a:gd name="connsiteX6" fmla="*/ 374073 w 1935678"/>
                          <a:gd name="connsiteY6" fmla="*/ 105830 h 1999944"/>
                          <a:gd name="connsiteX7" fmla="*/ 427512 w 1935678"/>
                          <a:gd name="connsiteY7" fmla="*/ 34578 h 1999944"/>
                          <a:gd name="connsiteX8" fmla="*/ 540327 w 1935678"/>
                          <a:gd name="connsiteY8" fmla="*/ 10827 h 1999944"/>
                          <a:gd name="connsiteX9" fmla="*/ 653143 w 1935678"/>
                          <a:gd name="connsiteY9" fmla="*/ 4889 h 1999944"/>
                          <a:gd name="connsiteX10" fmla="*/ 890649 w 1935678"/>
                          <a:gd name="connsiteY10" fmla="*/ 82079 h 1999944"/>
                          <a:gd name="connsiteX11" fmla="*/ 1003465 w 1935678"/>
                          <a:gd name="connsiteY11" fmla="*/ 177082 h 1999944"/>
                          <a:gd name="connsiteX12" fmla="*/ 1110343 w 1935678"/>
                          <a:gd name="connsiteY12" fmla="*/ 307710 h 1999944"/>
                          <a:gd name="connsiteX13" fmla="*/ 1205345 w 1935678"/>
                          <a:gd name="connsiteY13" fmla="*/ 426464 h 1999944"/>
                          <a:gd name="connsiteX14" fmla="*/ 1252847 w 1935678"/>
                          <a:gd name="connsiteY14" fmla="*/ 557092 h 1999944"/>
                          <a:gd name="connsiteX15" fmla="*/ 1312223 w 1935678"/>
                          <a:gd name="connsiteY15" fmla="*/ 646157 h 1999944"/>
                          <a:gd name="connsiteX16" fmla="*/ 1371600 w 1935678"/>
                          <a:gd name="connsiteY16" fmla="*/ 806474 h 1999944"/>
                          <a:gd name="connsiteX17" fmla="*/ 1448789 w 1935678"/>
                          <a:gd name="connsiteY17" fmla="*/ 960853 h 1999944"/>
                          <a:gd name="connsiteX18" fmla="*/ 1537854 w 1935678"/>
                          <a:gd name="connsiteY18" fmla="*/ 1085544 h 1999944"/>
                          <a:gd name="connsiteX19" fmla="*/ 1644732 w 1935678"/>
                          <a:gd name="connsiteY19" fmla="*/ 1222110 h 1999944"/>
                          <a:gd name="connsiteX20" fmla="*/ 1715984 w 1935678"/>
                          <a:gd name="connsiteY20" fmla="*/ 1323051 h 1999944"/>
                          <a:gd name="connsiteX21" fmla="*/ 1799112 w 1935678"/>
                          <a:gd name="connsiteY21" fmla="*/ 1465554 h 1999944"/>
                          <a:gd name="connsiteX22" fmla="*/ 1846613 w 1935678"/>
                          <a:gd name="connsiteY22" fmla="*/ 1631809 h 1999944"/>
                          <a:gd name="connsiteX23" fmla="*/ 1905989 w 1935678"/>
                          <a:gd name="connsiteY23" fmla="*/ 1839627 h 1999944"/>
                          <a:gd name="connsiteX24" fmla="*/ 1935678 w 1935678"/>
                          <a:gd name="connsiteY24" fmla="*/ 1999944 h 19999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1935678" h="1999944">
                            <a:moveTo>
                              <a:pt x="0" y="456152"/>
                            </a:moveTo>
                            <a:cubicBezTo>
                              <a:pt x="10885" y="425474"/>
                              <a:pt x="21771" y="394796"/>
                              <a:pt x="41563" y="378962"/>
                            </a:cubicBezTo>
                            <a:cubicBezTo>
                              <a:pt x="61355" y="363128"/>
                              <a:pt x="90054" y="371045"/>
                              <a:pt x="118753" y="361149"/>
                            </a:cubicBezTo>
                            <a:cubicBezTo>
                              <a:pt x="147452" y="351253"/>
                              <a:pt x="189016" y="336409"/>
                              <a:pt x="213756" y="319586"/>
                            </a:cubicBezTo>
                            <a:cubicBezTo>
                              <a:pt x="238496" y="302763"/>
                              <a:pt x="248393" y="284949"/>
                              <a:pt x="267195" y="260209"/>
                            </a:cubicBezTo>
                            <a:cubicBezTo>
                              <a:pt x="285997" y="235469"/>
                              <a:pt x="308758" y="196874"/>
                              <a:pt x="326571" y="171144"/>
                            </a:cubicBezTo>
                            <a:cubicBezTo>
                              <a:pt x="344384" y="145414"/>
                              <a:pt x="357249" y="128591"/>
                              <a:pt x="374073" y="105830"/>
                            </a:cubicBezTo>
                            <a:cubicBezTo>
                              <a:pt x="390897" y="83069"/>
                              <a:pt x="399803" y="50412"/>
                              <a:pt x="427512" y="34578"/>
                            </a:cubicBezTo>
                            <a:cubicBezTo>
                              <a:pt x="455221" y="18744"/>
                              <a:pt x="502722" y="15775"/>
                              <a:pt x="540327" y="10827"/>
                            </a:cubicBezTo>
                            <a:cubicBezTo>
                              <a:pt x="577932" y="5879"/>
                              <a:pt x="594756" y="-6986"/>
                              <a:pt x="653143" y="4889"/>
                            </a:cubicBezTo>
                            <a:cubicBezTo>
                              <a:pt x="711530" y="16764"/>
                              <a:pt x="832262" y="53380"/>
                              <a:pt x="890649" y="82079"/>
                            </a:cubicBezTo>
                            <a:cubicBezTo>
                              <a:pt x="949036" y="110778"/>
                              <a:pt x="966849" y="139477"/>
                              <a:pt x="1003465" y="177082"/>
                            </a:cubicBezTo>
                            <a:cubicBezTo>
                              <a:pt x="1040081" y="214687"/>
                              <a:pt x="1076696" y="266147"/>
                              <a:pt x="1110343" y="307710"/>
                            </a:cubicBezTo>
                            <a:cubicBezTo>
                              <a:pt x="1143990" y="349273"/>
                              <a:pt x="1181594" y="384900"/>
                              <a:pt x="1205345" y="426464"/>
                            </a:cubicBezTo>
                            <a:cubicBezTo>
                              <a:pt x="1229096" y="468028"/>
                              <a:pt x="1235034" y="520477"/>
                              <a:pt x="1252847" y="557092"/>
                            </a:cubicBezTo>
                            <a:cubicBezTo>
                              <a:pt x="1270660" y="593707"/>
                              <a:pt x="1292431" y="604593"/>
                              <a:pt x="1312223" y="646157"/>
                            </a:cubicBezTo>
                            <a:cubicBezTo>
                              <a:pt x="1332015" y="687721"/>
                              <a:pt x="1348839" y="754025"/>
                              <a:pt x="1371600" y="806474"/>
                            </a:cubicBezTo>
                            <a:cubicBezTo>
                              <a:pt x="1394361" y="858923"/>
                              <a:pt x="1421080" y="914341"/>
                              <a:pt x="1448789" y="960853"/>
                            </a:cubicBezTo>
                            <a:cubicBezTo>
                              <a:pt x="1476498" y="1007365"/>
                              <a:pt x="1505197" y="1042001"/>
                              <a:pt x="1537854" y="1085544"/>
                            </a:cubicBezTo>
                            <a:cubicBezTo>
                              <a:pt x="1570511" y="1129087"/>
                              <a:pt x="1615044" y="1182525"/>
                              <a:pt x="1644732" y="1222110"/>
                            </a:cubicBezTo>
                            <a:cubicBezTo>
                              <a:pt x="1674420" y="1261695"/>
                              <a:pt x="1690254" y="1282477"/>
                              <a:pt x="1715984" y="1323051"/>
                            </a:cubicBezTo>
                            <a:cubicBezTo>
                              <a:pt x="1741714" y="1363625"/>
                              <a:pt x="1777341" y="1414094"/>
                              <a:pt x="1799112" y="1465554"/>
                            </a:cubicBezTo>
                            <a:cubicBezTo>
                              <a:pt x="1820883" y="1517014"/>
                              <a:pt x="1846613" y="1631809"/>
                              <a:pt x="1846613" y="1631809"/>
                            </a:cubicBezTo>
                            <a:cubicBezTo>
                              <a:pt x="1864426" y="1694155"/>
                              <a:pt x="1891145" y="1778271"/>
                              <a:pt x="1905989" y="1839627"/>
                            </a:cubicBezTo>
                            <a:cubicBezTo>
                              <a:pt x="1920833" y="1900983"/>
                              <a:pt x="1929740" y="1971245"/>
                              <a:pt x="1935678" y="1999944"/>
                            </a:cubicBezTo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cs-CZ"/>
                      </a:p>
                    </p:txBody>
                  </p:sp>
                  <p:grpSp>
                    <p:nvGrpSpPr>
                      <p:cNvPr id="52" name="Skupina 51"/>
                      <p:cNvGrpSpPr/>
                      <p:nvPr/>
                    </p:nvGrpSpPr>
                    <p:grpSpPr>
                      <a:xfrm>
                        <a:off x="0" y="0"/>
                        <a:ext cx="3093102" cy="2299581"/>
                        <a:chOff x="0" y="0"/>
                        <a:chExt cx="3093102" cy="2299581"/>
                      </a:xfrm>
                    </p:grpSpPr>
                    <p:sp>
                      <p:nvSpPr>
                        <p:cNvPr id="53" name="Volný tvar 52"/>
                        <p:cNvSpPr/>
                        <p:nvPr/>
                      </p:nvSpPr>
                      <p:spPr>
                        <a:xfrm>
                          <a:off x="1341912" y="932213"/>
                          <a:ext cx="718458" cy="712520"/>
                        </a:xfrm>
                        <a:custGeom>
                          <a:avLst/>
                          <a:gdLst>
                            <a:gd name="connsiteX0" fmla="*/ 0 w 718458"/>
                            <a:gd name="connsiteY0" fmla="*/ 0 h 712520"/>
                            <a:gd name="connsiteX1" fmla="*/ 130629 w 718458"/>
                            <a:gd name="connsiteY1" fmla="*/ 172192 h 712520"/>
                            <a:gd name="connsiteX2" fmla="*/ 219694 w 718458"/>
                            <a:gd name="connsiteY2" fmla="*/ 296883 h 712520"/>
                            <a:gd name="connsiteX3" fmla="*/ 380011 w 718458"/>
                            <a:gd name="connsiteY3" fmla="*/ 433449 h 712520"/>
                            <a:gd name="connsiteX4" fmla="*/ 504702 w 718458"/>
                            <a:gd name="connsiteY4" fmla="*/ 546265 h 712520"/>
                            <a:gd name="connsiteX5" fmla="*/ 617517 w 718458"/>
                            <a:gd name="connsiteY5" fmla="*/ 641268 h 712520"/>
                            <a:gd name="connsiteX6" fmla="*/ 718458 w 718458"/>
                            <a:gd name="connsiteY6" fmla="*/ 712520 h 71252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718458" h="712520">
                              <a:moveTo>
                                <a:pt x="0" y="0"/>
                              </a:moveTo>
                              <a:cubicBezTo>
                                <a:pt x="47006" y="61356"/>
                                <a:pt x="94013" y="122712"/>
                                <a:pt x="130629" y="172192"/>
                              </a:cubicBezTo>
                              <a:cubicBezTo>
                                <a:pt x="167245" y="221672"/>
                                <a:pt x="178131" y="253340"/>
                                <a:pt x="219694" y="296883"/>
                              </a:cubicBezTo>
                              <a:cubicBezTo>
                                <a:pt x="261257" y="340426"/>
                                <a:pt x="332510" y="391885"/>
                                <a:pt x="380011" y="433449"/>
                              </a:cubicBezTo>
                              <a:cubicBezTo>
                                <a:pt x="427512" y="475013"/>
                                <a:pt x="465118" y="511629"/>
                                <a:pt x="504702" y="546265"/>
                              </a:cubicBezTo>
                              <a:cubicBezTo>
                                <a:pt x="544286" y="580901"/>
                                <a:pt x="581891" y="613559"/>
                                <a:pt x="617517" y="641268"/>
                              </a:cubicBezTo>
                              <a:cubicBezTo>
                                <a:pt x="653143" y="668977"/>
                                <a:pt x="683822" y="692728"/>
                                <a:pt x="718458" y="712520"/>
                              </a:cubicBezTo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4" name="Volný tvar 53"/>
                        <p:cNvSpPr/>
                        <p:nvPr/>
                      </p:nvSpPr>
                      <p:spPr>
                        <a:xfrm>
                          <a:off x="2452255" y="1401288"/>
                          <a:ext cx="296883" cy="219694"/>
                        </a:xfrm>
                        <a:custGeom>
                          <a:avLst/>
                          <a:gdLst>
                            <a:gd name="connsiteX0" fmla="*/ 296883 w 296883"/>
                            <a:gd name="connsiteY0" fmla="*/ 0 h 219694"/>
                            <a:gd name="connsiteX1" fmla="*/ 190005 w 296883"/>
                            <a:gd name="connsiteY1" fmla="*/ 47502 h 219694"/>
                            <a:gd name="connsiteX2" fmla="*/ 106878 w 296883"/>
                            <a:gd name="connsiteY2" fmla="*/ 112816 h 219694"/>
                            <a:gd name="connsiteX3" fmla="*/ 41564 w 296883"/>
                            <a:gd name="connsiteY3" fmla="*/ 184068 h 219694"/>
                            <a:gd name="connsiteX4" fmla="*/ 0 w 296883"/>
                            <a:gd name="connsiteY4" fmla="*/ 219694 h 219694"/>
                            <a:gd name="connsiteX5" fmla="*/ 0 w 296883"/>
                            <a:gd name="connsiteY5" fmla="*/ 219694 h 2196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96883" h="219694">
                              <a:moveTo>
                                <a:pt x="296883" y="0"/>
                              </a:moveTo>
                              <a:cubicBezTo>
                                <a:pt x="259277" y="14349"/>
                                <a:pt x="221672" y="28699"/>
                                <a:pt x="190005" y="47502"/>
                              </a:cubicBezTo>
                              <a:cubicBezTo>
                                <a:pt x="158337" y="66305"/>
                                <a:pt x="131618" y="90055"/>
                                <a:pt x="106878" y="112816"/>
                              </a:cubicBezTo>
                              <a:cubicBezTo>
                                <a:pt x="82138" y="135577"/>
                                <a:pt x="59377" y="166255"/>
                                <a:pt x="41564" y="184068"/>
                              </a:cubicBezTo>
                              <a:cubicBezTo>
                                <a:pt x="23751" y="201881"/>
                                <a:pt x="0" y="219694"/>
                                <a:pt x="0" y="219694"/>
                              </a:cubicBezTo>
                              <a:lnTo>
                                <a:pt x="0" y="219694"/>
                              </a:lnTo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5" name="Volný tvar 54"/>
                        <p:cNvSpPr/>
                        <p:nvPr/>
                      </p:nvSpPr>
                      <p:spPr>
                        <a:xfrm>
                          <a:off x="2066307" y="1644733"/>
                          <a:ext cx="1026795" cy="569595"/>
                        </a:xfrm>
                        <a:custGeom>
                          <a:avLst/>
                          <a:gdLst>
                            <a:gd name="connsiteX0" fmla="*/ 1027216 w 1027216"/>
                            <a:gd name="connsiteY0" fmla="*/ 570016 h 570016"/>
                            <a:gd name="connsiteX1" fmla="*/ 967839 w 1027216"/>
                            <a:gd name="connsiteY1" fmla="*/ 451263 h 570016"/>
                            <a:gd name="connsiteX2" fmla="*/ 908463 w 1027216"/>
                            <a:gd name="connsiteY2" fmla="*/ 344385 h 570016"/>
                            <a:gd name="connsiteX3" fmla="*/ 866899 w 1027216"/>
                            <a:gd name="connsiteY3" fmla="*/ 285008 h 570016"/>
                            <a:gd name="connsiteX4" fmla="*/ 789709 w 1027216"/>
                            <a:gd name="connsiteY4" fmla="*/ 231569 h 570016"/>
                            <a:gd name="connsiteX5" fmla="*/ 659081 w 1027216"/>
                            <a:gd name="connsiteY5" fmla="*/ 172192 h 570016"/>
                            <a:gd name="connsiteX6" fmla="*/ 528452 w 1027216"/>
                            <a:gd name="connsiteY6" fmla="*/ 136566 h 570016"/>
                            <a:gd name="connsiteX7" fmla="*/ 338447 w 1027216"/>
                            <a:gd name="connsiteY7" fmla="*/ 112816 h 570016"/>
                            <a:gd name="connsiteX8" fmla="*/ 213756 w 1027216"/>
                            <a:gd name="connsiteY8" fmla="*/ 100940 h 570016"/>
                            <a:gd name="connsiteX9" fmla="*/ 83128 w 1027216"/>
                            <a:gd name="connsiteY9" fmla="*/ 41564 h 570016"/>
                            <a:gd name="connsiteX10" fmla="*/ 0 w 1027216"/>
                            <a:gd name="connsiteY10" fmla="*/ 0 h 57001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1027216" h="570016">
                              <a:moveTo>
                                <a:pt x="1027216" y="570016"/>
                              </a:moveTo>
                              <a:cubicBezTo>
                                <a:pt x="1006929" y="529442"/>
                                <a:pt x="987631" y="488868"/>
                                <a:pt x="967839" y="451263"/>
                              </a:cubicBezTo>
                              <a:cubicBezTo>
                                <a:pt x="948047" y="413658"/>
                                <a:pt x="925286" y="372094"/>
                                <a:pt x="908463" y="344385"/>
                              </a:cubicBezTo>
                              <a:cubicBezTo>
                                <a:pt x="891640" y="316676"/>
                                <a:pt x="886691" y="303811"/>
                                <a:pt x="866899" y="285008"/>
                              </a:cubicBezTo>
                              <a:cubicBezTo>
                                <a:pt x="847107" y="266205"/>
                                <a:pt x="824345" y="250372"/>
                                <a:pt x="789709" y="231569"/>
                              </a:cubicBezTo>
                              <a:cubicBezTo>
                                <a:pt x="755073" y="212766"/>
                                <a:pt x="702624" y="188026"/>
                                <a:pt x="659081" y="172192"/>
                              </a:cubicBezTo>
                              <a:cubicBezTo>
                                <a:pt x="615538" y="156358"/>
                                <a:pt x="581891" y="146462"/>
                                <a:pt x="528452" y="136566"/>
                              </a:cubicBezTo>
                              <a:cubicBezTo>
                                <a:pt x="475013" y="126670"/>
                                <a:pt x="390896" y="118754"/>
                                <a:pt x="338447" y="112816"/>
                              </a:cubicBezTo>
                              <a:cubicBezTo>
                                <a:pt x="285998" y="106878"/>
                                <a:pt x="256309" y="112815"/>
                                <a:pt x="213756" y="100940"/>
                              </a:cubicBezTo>
                              <a:cubicBezTo>
                                <a:pt x="171203" y="89065"/>
                                <a:pt x="118754" y="58387"/>
                                <a:pt x="83128" y="41564"/>
                              </a:cubicBezTo>
                              <a:cubicBezTo>
                                <a:pt x="47502" y="24741"/>
                                <a:pt x="23751" y="12370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6" name="Volný tvar 55"/>
                        <p:cNvSpPr/>
                        <p:nvPr/>
                      </p:nvSpPr>
                      <p:spPr>
                        <a:xfrm>
                          <a:off x="1246909" y="1644733"/>
                          <a:ext cx="777240" cy="254000"/>
                        </a:xfrm>
                        <a:custGeom>
                          <a:avLst/>
                          <a:gdLst>
                            <a:gd name="connsiteX0" fmla="*/ 777834 w 777834"/>
                            <a:gd name="connsiteY0" fmla="*/ 118753 h 254517"/>
                            <a:gd name="connsiteX1" fmla="*/ 647205 w 777834"/>
                            <a:gd name="connsiteY1" fmla="*/ 154379 h 254517"/>
                            <a:gd name="connsiteX2" fmla="*/ 433449 w 777834"/>
                            <a:gd name="connsiteY2" fmla="*/ 231569 h 254517"/>
                            <a:gd name="connsiteX3" fmla="*/ 279070 w 777834"/>
                            <a:gd name="connsiteY3" fmla="*/ 249382 h 254517"/>
                            <a:gd name="connsiteX4" fmla="*/ 166254 w 777834"/>
                            <a:gd name="connsiteY4" fmla="*/ 249382 h 254517"/>
                            <a:gd name="connsiteX5" fmla="*/ 83127 w 777834"/>
                            <a:gd name="connsiteY5" fmla="*/ 190005 h 254517"/>
                            <a:gd name="connsiteX6" fmla="*/ 35626 w 777834"/>
                            <a:gd name="connsiteY6" fmla="*/ 77190 h 254517"/>
                            <a:gd name="connsiteX7" fmla="*/ 0 w 777834"/>
                            <a:gd name="connsiteY7" fmla="*/ 0 h 2545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777834" h="254517">
                              <a:moveTo>
                                <a:pt x="777834" y="118753"/>
                              </a:moveTo>
                              <a:cubicBezTo>
                                <a:pt x="741218" y="127164"/>
                                <a:pt x="704602" y="135576"/>
                                <a:pt x="647205" y="154379"/>
                              </a:cubicBezTo>
                              <a:cubicBezTo>
                                <a:pt x="589808" y="173182"/>
                                <a:pt x="494805" y="215735"/>
                                <a:pt x="433449" y="231569"/>
                              </a:cubicBezTo>
                              <a:cubicBezTo>
                                <a:pt x="372093" y="247403"/>
                                <a:pt x="323602" y="246413"/>
                                <a:pt x="279070" y="249382"/>
                              </a:cubicBezTo>
                              <a:cubicBezTo>
                                <a:pt x="234538" y="252351"/>
                                <a:pt x="198911" y="259278"/>
                                <a:pt x="166254" y="249382"/>
                              </a:cubicBezTo>
                              <a:cubicBezTo>
                                <a:pt x="133597" y="239486"/>
                                <a:pt x="104898" y="218704"/>
                                <a:pt x="83127" y="190005"/>
                              </a:cubicBezTo>
                              <a:cubicBezTo>
                                <a:pt x="61356" y="161306"/>
                                <a:pt x="49481" y="108858"/>
                                <a:pt x="35626" y="77190"/>
                              </a:cubicBezTo>
                              <a:cubicBezTo>
                                <a:pt x="21771" y="45522"/>
                                <a:pt x="0" y="15834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7" name="Volný tvar 56"/>
                        <p:cNvSpPr/>
                        <p:nvPr/>
                      </p:nvSpPr>
                      <p:spPr>
                        <a:xfrm>
                          <a:off x="2000992" y="1615044"/>
                          <a:ext cx="973455" cy="327025"/>
                        </a:xfrm>
                        <a:custGeom>
                          <a:avLst/>
                          <a:gdLst>
                            <a:gd name="connsiteX0" fmla="*/ 973840 w 973840"/>
                            <a:gd name="connsiteY0" fmla="*/ 137574 h 327579"/>
                            <a:gd name="connsiteX1" fmla="*/ 843211 w 973840"/>
                            <a:gd name="connsiteY1" fmla="*/ 119761 h 327579"/>
                            <a:gd name="connsiteX2" fmla="*/ 718520 w 973840"/>
                            <a:gd name="connsiteY2" fmla="*/ 96011 h 327579"/>
                            <a:gd name="connsiteX3" fmla="*/ 623518 w 973840"/>
                            <a:gd name="connsiteY3" fmla="*/ 78198 h 327579"/>
                            <a:gd name="connsiteX4" fmla="*/ 528515 w 973840"/>
                            <a:gd name="connsiteY4" fmla="*/ 30696 h 327579"/>
                            <a:gd name="connsiteX5" fmla="*/ 439450 w 973840"/>
                            <a:gd name="connsiteY5" fmla="*/ 1008 h 327579"/>
                            <a:gd name="connsiteX6" fmla="*/ 326635 w 973840"/>
                            <a:gd name="connsiteY6" fmla="*/ 6946 h 327579"/>
                            <a:gd name="connsiteX7" fmla="*/ 196006 w 973840"/>
                            <a:gd name="connsiteY7" fmla="*/ 6946 h 327579"/>
                            <a:gd name="connsiteX8" fmla="*/ 130692 w 973840"/>
                            <a:gd name="connsiteY8" fmla="*/ 12883 h 327579"/>
                            <a:gd name="connsiteX9" fmla="*/ 65378 w 973840"/>
                            <a:gd name="connsiteY9" fmla="*/ 30696 h 327579"/>
                            <a:gd name="connsiteX10" fmla="*/ 53502 w 973840"/>
                            <a:gd name="connsiteY10" fmla="*/ 78198 h 327579"/>
                            <a:gd name="connsiteX11" fmla="*/ 63 w 973840"/>
                            <a:gd name="connsiteY11" fmla="*/ 327579 h 3275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973840" h="327579">
                              <a:moveTo>
                                <a:pt x="973840" y="137574"/>
                              </a:moveTo>
                              <a:cubicBezTo>
                                <a:pt x="929802" y="132131"/>
                                <a:pt x="885764" y="126688"/>
                                <a:pt x="843211" y="119761"/>
                              </a:cubicBezTo>
                              <a:cubicBezTo>
                                <a:pt x="800658" y="112834"/>
                                <a:pt x="718520" y="96011"/>
                                <a:pt x="718520" y="96011"/>
                              </a:cubicBezTo>
                              <a:cubicBezTo>
                                <a:pt x="681905" y="89084"/>
                                <a:pt x="655185" y="89084"/>
                                <a:pt x="623518" y="78198"/>
                              </a:cubicBezTo>
                              <a:cubicBezTo>
                                <a:pt x="591850" y="67312"/>
                                <a:pt x="559193" y="43561"/>
                                <a:pt x="528515" y="30696"/>
                              </a:cubicBezTo>
                              <a:cubicBezTo>
                                <a:pt x="497837" y="17831"/>
                                <a:pt x="473097" y="4966"/>
                                <a:pt x="439450" y="1008"/>
                              </a:cubicBezTo>
                              <a:cubicBezTo>
                                <a:pt x="405803" y="-2950"/>
                                <a:pt x="367209" y="5956"/>
                                <a:pt x="326635" y="6946"/>
                              </a:cubicBezTo>
                              <a:cubicBezTo>
                                <a:pt x="286061" y="7936"/>
                                <a:pt x="228663" y="5957"/>
                                <a:pt x="196006" y="6946"/>
                              </a:cubicBezTo>
                              <a:cubicBezTo>
                                <a:pt x="163349" y="7935"/>
                                <a:pt x="152463" y="8925"/>
                                <a:pt x="130692" y="12883"/>
                              </a:cubicBezTo>
                              <a:cubicBezTo>
                                <a:pt x="108921" y="16841"/>
                                <a:pt x="78243" y="19810"/>
                                <a:pt x="65378" y="30696"/>
                              </a:cubicBezTo>
                              <a:cubicBezTo>
                                <a:pt x="52513" y="41582"/>
                                <a:pt x="64388" y="28717"/>
                                <a:pt x="53502" y="78198"/>
                              </a:cubicBezTo>
                              <a:cubicBezTo>
                                <a:pt x="42616" y="127679"/>
                                <a:pt x="-1916" y="280078"/>
                                <a:pt x="63" y="327579"/>
                              </a:cubicBezTo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</a:t>
                          </a:r>
                        </a:p>
                      </p:txBody>
                    </p:sp>
                    <p:grpSp>
                      <p:nvGrpSpPr>
                        <p:cNvPr id="58" name="Skupina 57"/>
                        <p:cNvGrpSpPr/>
                        <p:nvPr/>
                      </p:nvGrpSpPr>
                      <p:grpSpPr>
                        <a:xfrm>
                          <a:off x="0" y="0"/>
                          <a:ext cx="1354534" cy="2299581"/>
                          <a:chOff x="0" y="0"/>
                          <a:chExt cx="1354534" cy="2299581"/>
                        </a:xfrm>
                      </p:grpSpPr>
                      <p:sp>
                        <p:nvSpPr>
                          <p:cNvPr id="59" name="Volný tvar 58"/>
                          <p:cNvSpPr/>
                          <p:nvPr/>
                        </p:nvSpPr>
                        <p:spPr>
                          <a:xfrm>
                            <a:off x="17813" y="1169720"/>
                            <a:ext cx="599159" cy="289839"/>
                          </a:xfrm>
                          <a:custGeom>
                            <a:avLst/>
                            <a:gdLst>
                              <a:gd name="connsiteX0" fmla="*/ 599159 w 599159"/>
                              <a:gd name="connsiteY0" fmla="*/ 289839 h 289839"/>
                              <a:gd name="connsiteX1" fmla="*/ 545720 w 599159"/>
                              <a:gd name="connsiteY1" fmla="*/ 248275 h 289839"/>
                              <a:gd name="connsiteX2" fmla="*/ 480406 w 599159"/>
                              <a:gd name="connsiteY2" fmla="*/ 212649 h 289839"/>
                              <a:gd name="connsiteX3" fmla="*/ 456655 w 599159"/>
                              <a:gd name="connsiteY3" fmla="*/ 177023 h 289839"/>
                              <a:gd name="connsiteX4" fmla="*/ 450717 w 599159"/>
                              <a:gd name="connsiteY4" fmla="*/ 105771 h 289839"/>
                              <a:gd name="connsiteX5" fmla="*/ 444780 w 599159"/>
                              <a:gd name="connsiteY5" fmla="*/ 46395 h 289839"/>
                              <a:gd name="connsiteX6" fmla="*/ 426967 w 599159"/>
                              <a:gd name="connsiteY6" fmla="*/ 4831 h 289839"/>
                              <a:gd name="connsiteX7" fmla="*/ 349777 w 599159"/>
                              <a:gd name="connsiteY7" fmla="*/ 4831 h 289839"/>
                              <a:gd name="connsiteX8" fmla="*/ 242899 w 599159"/>
                              <a:gd name="connsiteY8" fmla="*/ 40457 h 289839"/>
                              <a:gd name="connsiteX9" fmla="*/ 159772 w 599159"/>
                              <a:gd name="connsiteY9" fmla="*/ 87958 h 289839"/>
                              <a:gd name="connsiteX10" fmla="*/ 58832 w 599159"/>
                              <a:gd name="connsiteY10" fmla="*/ 141397 h 289839"/>
                              <a:gd name="connsiteX11" fmla="*/ 5393 w 599159"/>
                              <a:gd name="connsiteY11" fmla="*/ 177023 h 28983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599159" h="289839">
                                <a:moveTo>
                                  <a:pt x="599159" y="289839"/>
                                </a:moveTo>
                                <a:cubicBezTo>
                                  <a:pt x="582335" y="275489"/>
                                  <a:pt x="565512" y="261140"/>
                                  <a:pt x="545720" y="248275"/>
                                </a:cubicBezTo>
                                <a:cubicBezTo>
                                  <a:pt x="525928" y="235410"/>
                                  <a:pt x="495250" y="224524"/>
                                  <a:pt x="480406" y="212649"/>
                                </a:cubicBezTo>
                                <a:cubicBezTo>
                                  <a:pt x="465562" y="200774"/>
                                  <a:pt x="461603" y="194836"/>
                                  <a:pt x="456655" y="177023"/>
                                </a:cubicBezTo>
                                <a:cubicBezTo>
                                  <a:pt x="451707" y="159210"/>
                                  <a:pt x="452696" y="127542"/>
                                  <a:pt x="450717" y="105771"/>
                                </a:cubicBezTo>
                                <a:cubicBezTo>
                                  <a:pt x="448738" y="84000"/>
                                  <a:pt x="448738" y="63218"/>
                                  <a:pt x="444780" y="46395"/>
                                </a:cubicBezTo>
                                <a:cubicBezTo>
                                  <a:pt x="440822" y="29572"/>
                                  <a:pt x="442801" y="11758"/>
                                  <a:pt x="426967" y="4831"/>
                                </a:cubicBezTo>
                                <a:cubicBezTo>
                                  <a:pt x="411133" y="-2096"/>
                                  <a:pt x="380455" y="-1107"/>
                                  <a:pt x="349777" y="4831"/>
                                </a:cubicBezTo>
                                <a:cubicBezTo>
                                  <a:pt x="319099" y="10769"/>
                                  <a:pt x="274567" y="26602"/>
                                  <a:pt x="242899" y="40457"/>
                                </a:cubicBezTo>
                                <a:cubicBezTo>
                                  <a:pt x="211231" y="54312"/>
                                  <a:pt x="190450" y="71135"/>
                                  <a:pt x="159772" y="87958"/>
                                </a:cubicBezTo>
                                <a:cubicBezTo>
                                  <a:pt x="129094" y="104781"/>
                                  <a:pt x="84562" y="126553"/>
                                  <a:pt x="58832" y="141397"/>
                                </a:cubicBezTo>
                                <a:cubicBezTo>
                                  <a:pt x="33102" y="156241"/>
                                  <a:pt x="-16378" y="160200"/>
                                  <a:pt x="5393" y="177023"/>
                                </a:cubicBez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0" name="Volný tvar 59"/>
                          <p:cNvSpPr/>
                          <p:nvPr/>
                        </p:nvSpPr>
                        <p:spPr>
                          <a:xfrm>
                            <a:off x="451262" y="1769423"/>
                            <a:ext cx="87290" cy="530158"/>
                          </a:xfrm>
                          <a:custGeom>
                            <a:avLst/>
                            <a:gdLst>
                              <a:gd name="connsiteX0" fmla="*/ 87290 w 87290"/>
                              <a:gd name="connsiteY0" fmla="*/ 0 h 530158"/>
                              <a:gd name="connsiteX1" fmla="*/ 63540 w 87290"/>
                              <a:gd name="connsiteY1" fmla="*/ 148442 h 530158"/>
                              <a:gd name="connsiteX2" fmla="*/ 39789 w 87290"/>
                              <a:gd name="connsiteY2" fmla="*/ 308759 h 530158"/>
                              <a:gd name="connsiteX3" fmla="*/ 10101 w 87290"/>
                              <a:gd name="connsiteY3" fmla="*/ 403762 h 530158"/>
                              <a:gd name="connsiteX4" fmla="*/ 4163 w 87290"/>
                              <a:gd name="connsiteY4" fmla="*/ 463138 h 530158"/>
                              <a:gd name="connsiteX5" fmla="*/ 16038 w 87290"/>
                              <a:gd name="connsiteY5" fmla="*/ 522515 h 53015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7290" h="530158">
                                <a:moveTo>
                                  <a:pt x="87290" y="0"/>
                                </a:moveTo>
                                <a:cubicBezTo>
                                  <a:pt x="79373" y="48491"/>
                                  <a:pt x="71457" y="96982"/>
                                  <a:pt x="63540" y="148442"/>
                                </a:cubicBezTo>
                                <a:cubicBezTo>
                                  <a:pt x="55623" y="199902"/>
                                  <a:pt x="48695" y="266206"/>
                                  <a:pt x="39789" y="308759"/>
                                </a:cubicBezTo>
                                <a:cubicBezTo>
                                  <a:pt x="30882" y="351312"/>
                                  <a:pt x="16039" y="378032"/>
                                  <a:pt x="10101" y="403762"/>
                                </a:cubicBezTo>
                                <a:cubicBezTo>
                                  <a:pt x="4163" y="429492"/>
                                  <a:pt x="3174" y="443346"/>
                                  <a:pt x="4163" y="463138"/>
                                </a:cubicBezTo>
                                <a:cubicBezTo>
                                  <a:pt x="5152" y="482930"/>
                                  <a:pt x="-11671" y="553193"/>
                                  <a:pt x="16038" y="522515"/>
                                </a:cubicBez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grpSp>
                        <p:nvGrpSpPr>
                          <p:cNvPr id="61" name="Skupina 60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1354534" cy="1847019"/>
                            <a:chOff x="0" y="0"/>
                            <a:chExt cx="1354534" cy="1847019"/>
                          </a:xfrm>
                        </p:grpSpPr>
                        <p:sp>
                          <p:nvSpPr>
                            <p:cNvPr id="62" name="Volný tvar 61"/>
                            <p:cNvSpPr/>
                            <p:nvPr/>
                          </p:nvSpPr>
                          <p:spPr>
                            <a:xfrm>
                              <a:off x="285008" y="825335"/>
                              <a:ext cx="665018" cy="534389"/>
                            </a:xfrm>
                            <a:custGeom>
                              <a:avLst/>
                              <a:gdLst>
                                <a:gd name="connsiteX0" fmla="*/ 665018 w 665018"/>
                                <a:gd name="connsiteY0" fmla="*/ 534389 h 534389"/>
                                <a:gd name="connsiteX1" fmla="*/ 534389 w 665018"/>
                                <a:gd name="connsiteY1" fmla="*/ 457200 h 534389"/>
                                <a:gd name="connsiteX2" fmla="*/ 427511 w 665018"/>
                                <a:gd name="connsiteY2" fmla="*/ 338447 h 534389"/>
                                <a:gd name="connsiteX3" fmla="*/ 261257 w 665018"/>
                                <a:gd name="connsiteY3" fmla="*/ 136566 h 534389"/>
                                <a:gd name="connsiteX4" fmla="*/ 172192 w 665018"/>
                                <a:gd name="connsiteY4" fmla="*/ 47501 h 534389"/>
                                <a:gd name="connsiteX5" fmla="*/ 0 w 665018"/>
                                <a:gd name="connsiteY5" fmla="*/ 0 h 53438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665018" h="534389">
                                  <a:moveTo>
                                    <a:pt x="665018" y="534389"/>
                                  </a:moveTo>
                                  <a:cubicBezTo>
                                    <a:pt x="619495" y="512123"/>
                                    <a:pt x="573973" y="489857"/>
                                    <a:pt x="534389" y="457200"/>
                                  </a:cubicBezTo>
                                  <a:cubicBezTo>
                                    <a:pt x="494804" y="424543"/>
                                    <a:pt x="473033" y="391886"/>
                                    <a:pt x="427511" y="338447"/>
                                  </a:cubicBezTo>
                                  <a:cubicBezTo>
                                    <a:pt x="381989" y="285008"/>
                                    <a:pt x="303810" y="185057"/>
                                    <a:pt x="261257" y="136566"/>
                                  </a:cubicBezTo>
                                  <a:cubicBezTo>
                                    <a:pt x="218704" y="88075"/>
                                    <a:pt x="215735" y="70262"/>
                                    <a:pt x="172192" y="47501"/>
                                  </a:cubicBezTo>
                                  <a:cubicBezTo>
                                    <a:pt x="128649" y="24740"/>
                                    <a:pt x="26719" y="5938"/>
                                    <a:pt x="0" y="0"/>
                                  </a:cubicBez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cs-CZ"/>
                            </a:p>
                          </p:txBody>
                        </p:sp>
                        <p:grpSp>
                          <p:nvGrpSpPr>
                            <p:cNvPr id="63" name="Skupina 62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1354534" cy="1847019"/>
                              <a:chOff x="0" y="0"/>
                              <a:chExt cx="1354534" cy="1847019"/>
                            </a:xfrm>
                          </p:grpSpPr>
                          <p:sp>
                            <p:nvSpPr>
                              <p:cNvPr id="64" name="Volný tvar 63"/>
                              <p:cNvSpPr/>
                              <p:nvPr/>
                            </p:nvSpPr>
                            <p:spPr>
                              <a:xfrm>
                                <a:off x="955964" y="11875"/>
                                <a:ext cx="374650" cy="379730"/>
                              </a:xfrm>
                              <a:custGeom>
                                <a:avLst/>
                                <a:gdLst>
                                  <a:gd name="connsiteX0" fmla="*/ 0 w 374734"/>
                                  <a:gd name="connsiteY0" fmla="*/ 380011 h 380011"/>
                                  <a:gd name="connsiteX1" fmla="*/ 41563 w 374734"/>
                                  <a:gd name="connsiteY1" fmla="*/ 290946 h 380011"/>
                                  <a:gd name="connsiteX2" fmla="*/ 77189 w 374734"/>
                                  <a:gd name="connsiteY2" fmla="*/ 255320 h 380011"/>
                                  <a:gd name="connsiteX3" fmla="*/ 130628 w 374734"/>
                                  <a:gd name="connsiteY3" fmla="*/ 231569 h 380011"/>
                                  <a:gd name="connsiteX4" fmla="*/ 166254 w 374734"/>
                                  <a:gd name="connsiteY4" fmla="*/ 225632 h 380011"/>
                                  <a:gd name="connsiteX5" fmla="*/ 237506 w 374734"/>
                                  <a:gd name="connsiteY5" fmla="*/ 237507 h 380011"/>
                                  <a:gd name="connsiteX6" fmla="*/ 285008 w 374734"/>
                                  <a:gd name="connsiteY6" fmla="*/ 243445 h 380011"/>
                                  <a:gd name="connsiteX7" fmla="*/ 314696 w 374734"/>
                                  <a:gd name="connsiteY7" fmla="*/ 243445 h 380011"/>
                                  <a:gd name="connsiteX8" fmla="*/ 350322 w 374734"/>
                                  <a:gd name="connsiteY8" fmla="*/ 213756 h 380011"/>
                                  <a:gd name="connsiteX9" fmla="*/ 374072 w 374734"/>
                                  <a:gd name="connsiteY9" fmla="*/ 184068 h 380011"/>
                                  <a:gd name="connsiteX10" fmla="*/ 368135 w 374734"/>
                                  <a:gd name="connsiteY10" fmla="*/ 118754 h 380011"/>
                                  <a:gd name="connsiteX11" fmla="*/ 368135 w 374734"/>
                                  <a:gd name="connsiteY11" fmla="*/ 89065 h 380011"/>
                                  <a:gd name="connsiteX12" fmla="*/ 356259 w 374734"/>
                                  <a:gd name="connsiteY12" fmla="*/ 59377 h 380011"/>
                                  <a:gd name="connsiteX13" fmla="*/ 368135 w 374734"/>
                                  <a:gd name="connsiteY13" fmla="*/ 0 h 38001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</a:cxnLst>
                                <a:rect l="l" t="t" r="r" b="b"/>
                                <a:pathLst>
                                  <a:path w="374734" h="380011">
                                    <a:moveTo>
                                      <a:pt x="0" y="380011"/>
                                    </a:moveTo>
                                    <a:cubicBezTo>
                                      <a:pt x="14349" y="345869"/>
                                      <a:pt x="28698" y="311728"/>
                                      <a:pt x="41563" y="290946"/>
                                    </a:cubicBezTo>
                                    <a:cubicBezTo>
                                      <a:pt x="54428" y="270164"/>
                                      <a:pt x="62345" y="265216"/>
                                      <a:pt x="77189" y="255320"/>
                                    </a:cubicBezTo>
                                    <a:cubicBezTo>
                                      <a:pt x="92033" y="245424"/>
                                      <a:pt x="115784" y="236517"/>
                                      <a:pt x="130628" y="231569"/>
                                    </a:cubicBezTo>
                                    <a:cubicBezTo>
                                      <a:pt x="145472" y="226621"/>
                                      <a:pt x="148441" y="224642"/>
                                      <a:pt x="166254" y="225632"/>
                                    </a:cubicBezTo>
                                    <a:cubicBezTo>
                                      <a:pt x="184067" y="226622"/>
                                      <a:pt x="217714" y="234538"/>
                                      <a:pt x="237506" y="237507"/>
                                    </a:cubicBezTo>
                                    <a:cubicBezTo>
                                      <a:pt x="257298" y="240476"/>
                                      <a:pt x="272143" y="242455"/>
                                      <a:pt x="285008" y="243445"/>
                                    </a:cubicBezTo>
                                    <a:cubicBezTo>
                                      <a:pt x="297873" y="244435"/>
                                      <a:pt x="303810" y="248393"/>
                                      <a:pt x="314696" y="243445"/>
                                    </a:cubicBezTo>
                                    <a:cubicBezTo>
                                      <a:pt x="325582" y="238497"/>
                                      <a:pt x="340426" y="223652"/>
                                      <a:pt x="350322" y="213756"/>
                                    </a:cubicBezTo>
                                    <a:cubicBezTo>
                                      <a:pt x="360218" y="203860"/>
                                      <a:pt x="371103" y="199902"/>
                                      <a:pt x="374072" y="184068"/>
                                    </a:cubicBezTo>
                                    <a:cubicBezTo>
                                      <a:pt x="377041" y="168234"/>
                                      <a:pt x="369124" y="134588"/>
                                      <a:pt x="368135" y="118754"/>
                                    </a:cubicBezTo>
                                    <a:cubicBezTo>
                                      <a:pt x="367146" y="102920"/>
                                      <a:pt x="370114" y="98961"/>
                                      <a:pt x="368135" y="89065"/>
                                    </a:cubicBezTo>
                                    <a:cubicBezTo>
                                      <a:pt x="366156" y="79169"/>
                                      <a:pt x="356259" y="74221"/>
                                      <a:pt x="356259" y="59377"/>
                                    </a:cubicBezTo>
                                    <a:cubicBezTo>
                                      <a:pt x="356259" y="44533"/>
                                      <a:pt x="362197" y="22266"/>
                                      <a:pt x="368135" y="0"/>
                                    </a:cubicBezTo>
                                  </a:path>
                                </a:pathLst>
                              </a:custGeom>
                              <a:noFill/>
                              <a:ln w="571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cs-CZ"/>
                              </a:p>
                            </p:txBody>
                          </p:sp>
                          <p:sp>
                            <p:nvSpPr>
                              <p:cNvPr id="65" name="Volný tvar 64"/>
                              <p:cNvSpPr/>
                              <p:nvPr/>
                            </p:nvSpPr>
                            <p:spPr>
                              <a:xfrm>
                                <a:off x="0" y="0"/>
                                <a:ext cx="1354534" cy="1847019"/>
                              </a:xfrm>
                              <a:custGeom>
                                <a:avLst/>
                                <a:gdLst>
                                  <a:gd name="connsiteX0" fmla="*/ 653143 w 1354534"/>
                                  <a:gd name="connsiteY0" fmla="*/ 0 h 1847019"/>
                                  <a:gd name="connsiteX1" fmla="*/ 807522 w 1354534"/>
                                  <a:gd name="connsiteY1" fmla="*/ 142504 h 1847019"/>
                                  <a:gd name="connsiteX2" fmla="*/ 902525 w 1354534"/>
                                  <a:gd name="connsiteY2" fmla="*/ 279070 h 1847019"/>
                                  <a:gd name="connsiteX3" fmla="*/ 955964 w 1354534"/>
                                  <a:gd name="connsiteY3" fmla="*/ 391886 h 1847019"/>
                                  <a:gd name="connsiteX4" fmla="*/ 944088 w 1354534"/>
                                  <a:gd name="connsiteY4" fmla="*/ 540327 h 1847019"/>
                                  <a:gd name="connsiteX5" fmla="*/ 979714 w 1354534"/>
                                  <a:gd name="connsiteY5" fmla="*/ 623455 h 1847019"/>
                                  <a:gd name="connsiteX6" fmla="*/ 1128156 w 1354534"/>
                                  <a:gd name="connsiteY6" fmla="*/ 760021 h 1847019"/>
                                  <a:gd name="connsiteX7" fmla="*/ 1330036 w 1354534"/>
                                  <a:gd name="connsiteY7" fmla="*/ 920338 h 1847019"/>
                                  <a:gd name="connsiteX8" fmla="*/ 1330036 w 1354534"/>
                                  <a:gd name="connsiteY8" fmla="*/ 955964 h 1847019"/>
                                  <a:gd name="connsiteX9" fmla="*/ 1140031 w 1354534"/>
                                  <a:gd name="connsiteY9" fmla="*/ 1157844 h 1847019"/>
                                  <a:gd name="connsiteX10" fmla="*/ 967839 w 1354534"/>
                                  <a:gd name="connsiteY10" fmla="*/ 1335974 h 1847019"/>
                                  <a:gd name="connsiteX11" fmla="*/ 955964 w 1354534"/>
                                  <a:gd name="connsiteY11" fmla="*/ 1359725 h 1847019"/>
                                  <a:gd name="connsiteX12" fmla="*/ 890649 w 1354534"/>
                                  <a:gd name="connsiteY12" fmla="*/ 1383475 h 1847019"/>
                                  <a:gd name="connsiteX13" fmla="*/ 736270 w 1354534"/>
                                  <a:gd name="connsiteY13" fmla="*/ 1395351 h 1847019"/>
                                  <a:gd name="connsiteX14" fmla="*/ 682831 w 1354534"/>
                                  <a:gd name="connsiteY14" fmla="*/ 1401288 h 1847019"/>
                                  <a:gd name="connsiteX15" fmla="*/ 617517 w 1354534"/>
                                  <a:gd name="connsiteY15" fmla="*/ 1454727 h 1847019"/>
                                  <a:gd name="connsiteX16" fmla="*/ 564078 w 1354534"/>
                                  <a:gd name="connsiteY16" fmla="*/ 1597231 h 1847019"/>
                                  <a:gd name="connsiteX17" fmla="*/ 546265 w 1354534"/>
                                  <a:gd name="connsiteY17" fmla="*/ 1692234 h 1847019"/>
                                  <a:gd name="connsiteX18" fmla="*/ 540327 w 1354534"/>
                                  <a:gd name="connsiteY18" fmla="*/ 1769423 h 1847019"/>
                                  <a:gd name="connsiteX19" fmla="*/ 445325 w 1354534"/>
                                  <a:gd name="connsiteY19" fmla="*/ 1822862 h 1847019"/>
                                  <a:gd name="connsiteX20" fmla="*/ 380010 w 1354534"/>
                                  <a:gd name="connsiteY20" fmla="*/ 1846613 h 1847019"/>
                                  <a:gd name="connsiteX21" fmla="*/ 273133 w 1354534"/>
                                  <a:gd name="connsiteY21" fmla="*/ 1805049 h 1847019"/>
                                  <a:gd name="connsiteX22" fmla="*/ 213756 w 1354534"/>
                                  <a:gd name="connsiteY22" fmla="*/ 1751610 h 1847019"/>
                                  <a:gd name="connsiteX23" fmla="*/ 124691 w 1354534"/>
                                  <a:gd name="connsiteY23" fmla="*/ 1739735 h 1847019"/>
                                  <a:gd name="connsiteX24" fmla="*/ 77190 w 1354534"/>
                                  <a:gd name="connsiteY24" fmla="*/ 1745673 h 1847019"/>
                                  <a:gd name="connsiteX25" fmla="*/ 0 w 1354534"/>
                                  <a:gd name="connsiteY25" fmla="*/ 1769423 h 1847019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</a:cxnLst>
                                <a:rect l="l" t="t" r="r" b="b"/>
                                <a:pathLst>
                                  <a:path w="1354534" h="1847019">
                                    <a:moveTo>
                                      <a:pt x="653143" y="0"/>
                                    </a:moveTo>
                                    <a:cubicBezTo>
                                      <a:pt x="709550" y="47996"/>
                                      <a:pt x="765958" y="95992"/>
                                      <a:pt x="807522" y="142504"/>
                                    </a:cubicBezTo>
                                    <a:cubicBezTo>
                                      <a:pt x="849086" y="189016"/>
                                      <a:pt x="877785" y="237506"/>
                                      <a:pt x="902525" y="279070"/>
                                    </a:cubicBezTo>
                                    <a:cubicBezTo>
                                      <a:pt x="927265" y="320634"/>
                                      <a:pt x="949037" y="348343"/>
                                      <a:pt x="955964" y="391886"/>
                                    </a:cubicBezTo>
                                    <a:cubicBezTo>
                                      <a:pt x="962891" y="435429"/>
                                      <a:pt x="940130" y="501732"/>
                                      <a:pt x="944088" y="540327"/>
                                    </a:cubicBezTo>
                                    <a:cubicBezTo>
                                      <a:pt x="948046" y="578922"/>
                                      <a:pt x="949036" y="586839"/>
                                      <a:pt x="979714" y="623455"/>
                                    </a:cubicBezTo>
                                    <a:cubicBezTo>
                                      <a:pt x="1010392" y="660071"/>
                                      <a:pt x="1069769" y="710540"/>
                                      <a:pt x="1128156" y="760021"/>
                                    </a:cubicBezTo>
                                    <a:cubicBezTo>
                                      <a:pt x="1186543" y="809502"/>
                                      <a:pt x="1296389" y="887681"/>
                                      <a:pt x="1330036" y="920338"/>
                                    </a:cubicBezTo>
                                    <a:cubicBezTo>
                                      <a:pt x="1363683" y="952995"/>
                                      <a:pt x="1361704" y="916380"/>
                                      <a:pt x="1330036" y="955964"/>
                                    </a:cubicBezTo>
                                    <a:cubicBezTo>
                                      <a:pt x="1298369" y="995548"/>
                                      <a:pt x="1200397" y="1094509"/>
                                      <a:pt x="1140031" y="1157844"/>
                                    </a:cubicBezTo>
                                    <a:cubicBezTo>
                                      <a:pt x="1079665" y="1221179"/>
                                      <a:pt x="998517" y="1302327"/>
                                      <a:pt x="967839" y="1335974"/>
                                    </a:cubicBezTo>
                                    <a:cubicBezTo>
                                      <a:pt x="937161" y="1369621"/>
                                      <a:pt x="968829" y="1351808"/>
                                      <a:pt x="955964" y="1359725"/>
                                    </a:cubicBezTo>
                                    <a:cubicBezTo>
                                      <a:pt x="943099" y="1367642"/>
                                      <a:pt x="927265" y="1377537"/>
                                      <a:pt x="890649" y="1383475"/>
                                    </a:cubicBezTo>
                                    <a:cubicBezTo>
                                      <a:pt x="854033" y="1389413"/>
                                      <a:pt x="770906" y="1392382"/>
                                      <a:pt x="736270" y="1395351"/>
                                    </a:cubicBezTo>
                                    <a:cubicBezTo>
                                      <a:pt x="701634" y="1398320"/>
                                      <a:pt x="702623" y="1391392"/>
                                      <a:pt x="682831" y="1401288"/>
                                    </a:cubicBezTo>
                                    <a:cubicBezTo>
                                      <a:pt x="663039" y="1411184"/>
                                      <a:pt x="637309" y="1422070"/>
                                      <a:pt x="617517" y="1454727"/>
                                    </a:cubicBezTo>
                                    <a:cubicBezTo>
                                      <a:pt x="597725" y="1487384"/>
                                      <a:pt x="575953" y="1557647"/>
                                      <a:pt x="564078" y="1597231"/>
                                    </a:cubicBezTo>
                                    <a:cubicBezTo>
                                      <a:pt x="552203" y="1636816"/>
                                      <a:pt x="550223" y="1663535"/>
                                      <a:pt x="546265" y="1692234"/>
                                    </a:cubicBezTo>
                                    <a:cubicBezTo>
                                      <a:pt x="542307" y="1720933"/>
                                      <a:pt x="557150" y="1747652"/>
                                      <a:pt x="540327" y="1769423"/>
                                    </a:cubicBezTo>
                                    <a:cubicBezTo>
                                      <a:pt x="523504" y="1791194"/>
                                      <a:pt x="472044" y="1809997"/>
                                      <a:pt x="445325" y="1822862"/>
                                    </a:cubicBezTo>
                                    <a:cubicBezTo>
                                      <a:pt x="418606" y="1835727"/>
                                      <a:pt x="408709" y="1849582"/>
                                      <a:pt x="380010" y="1846613"/>
                                    </a:cubicBezTo>
                                    <a:cubicBezTo>
                                      <a:pt x="351311" y="1843644"/>
                                      <a:pt x="300842" y="1820883"/>
                                      <a:pt x="273133" y="1805049"/>
                                    </a:cubicBezTo>
                                    <a:cubicBezTo>
                                      <a:pt x="245424" y="1789215"/>
                                      <a:pt x="238496" y="1762496"/>
                                      <a:pt x="213756" y="1751610"/>
                                    </a:cubicBezTo>
                                    <a:cubicBezTo>
                                      <a:pt x="189016" y="1740724"/>
                                      <a:pt x="147452" y="1740724"/>
                                      <a:pt x="124691" y="1739735"/>
                                    </a:cubicBezTo>
                                    <a:cubicBezTo>
                                      <a:pt x="101930" y="1738746"/>
                                      <a:pt x="97972" y="1740725"/>
                                      <a:pt x="77190" y="1745673"/>
                                    </a:cubicBezTo>
                                    <a:cubicBezTo>
                                      <a:pt x="56408" y="1750621"/>
                                      <a:pt x="4948" y="1764475"/>
                                      <a:pt x="0" y="1769423"/>
                                    </a:cubicBezTo>
                                  </a:path>
                                </a:pathLst>
                              </a:custGeom>
                              <a:noFill/>
                              <a:ln w="571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cs-CZ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72" name="Šipka dolů 71"/>
          <p:cNvSpPr/>
          <p:nvPr/>
        </p:nvSpPr>
        <p:spPr>
          <a:xfrm rot="14753169">
            <a:off x="4307318" y="2976313"/>
            <a:ext cx="746449" cy="800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Šipka dolů 72"/>
          <p:cNvSpPr/>
          <p:nvPr/>
        </p:nvSpPr>
        <p:spPr>
          <a:xfrm rot="16200000">
            <a:off x="6647872" y="5486356"/>
            <a:ext cx="746449" cy="800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Šipka dolů 73"/>
          <p:cNvSpPr/>
          <p:nvPr/>
        </p:nvSpPr>
        <p:spPr>
          <a:xfrm rot="3944437">
            <a:off x="2304947" y="5273678"/>
            <a:ext cx="746449" cy="800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Šipka dolů 74"/>
          <p:cNvSpPr/>
          <p:nvPr/>
        </p:nvSpPr>
        <p:spPr>
          <a:xfrm rot="7107240">
            <a:off x="1224519" y="3588097"/>
            <a:ext cx="746449" cy="800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6" name="Picture 6" descr="Výsledek obrázku pro fast train"/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69" t="11473" r="3013" b="7173"/>
          <a:stretch/>
        </p:blipFill>
        <p:spPr bwMode="auto">
          <a:xfrm flipH="1">
            <a:off x="5500799" y="2679213"/>
            <a:ext cx="1449638" cy="9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Výsledek obrázku pro fast train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69" t="11473" r="3013" b="7173"/>
          <a:stretch/>
        </p:blipFill>
        <p:spPr bwMode="auto">
          <a:xfrm flipH="1">
            <a:off x="7600898" y="5418997"/>
            <a:ext cx="1449638" cy="9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Výsledek obrázku pro fast train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69" t="11473" r="3013" b="7173"/>
          <a:stretch/>
        </p:blipFill>
        <p:spPr bwMode="auto">
          <a:xfrm>
            <a:off x="620592" y="5766928"/>
            <a:ext cx="1449638" cy="9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Výsledek obrázku pro fast train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69" t="11473" r="3013" b="7173"/>
          <a:stretch/>
        </p:blipFill>
        <p:spPr bwMode="auto">
          <a:xfrm>
            <a:off x="145627" y="2569842"/>
            <a:ext cx="1449638" cy="9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Nadpis 1"/>
          <p:cNvSpPr>
            <a:spLocks noGrp="1"/>
          </p:cNvSpPr>
          <p:nvPr>
            <p:ph type="title"/>
          </p:nvPr>
        </p:nvSpPr>
        <p:spPr>
          <a:xfrm>
            <a:off x="136724" y="1001103"/>
            <a:ext cx="7794000" cy="490813"/>
          </a:xfrm>
        </p:spPr>
        <p:txBody>
          <a:bodyPr>
            <a:normAutofit/>
          </a:bodyPr>
          <a:lstStyle/>
          <a:p>
            <a:r>
              <a:rPr lang="cs-CZ" dirty="0">
                <a:latin typeface="Technika Stencil Bold" panose="00000500000000000000" pitchFamily="2" charset="0"/>
              </a:rPr>
              <a:t>VOLBA PROVOZNÍCH SOUBORŮ</a:t>
            </a:r>
          </a:p>
        </p:txBody>
      </p:sp>
      <p:sp>
        <p:nvSpPr>
          <p:cNvPr id="81" name="Zástupný symbol pro obsah 2"/>
          <p:cNvSpPr>
            <a:spLocks noGrp="1"/>
          </p:cNvSpPr>
          <p:nvPr>
            <p:ph idx="1"/>
          </p:nvPr>
        </p:nvSpPr>
        <p:spPr>
          <a:xfrm>
            <a:off x="136724" y="1491916"/>
            <a:ext cx="5280594" cy="841313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studie ČVUT FD Ústav dopravních systémů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Plzeňský a Moravskoslezský kraj</a:t>
            </a:r>
          </a:p>
        </p:txBody>
      </p:sp>
      <p:grpSp>
        <p:nvGrpSpPr>
          <p:cNvPr id="82" name="Skupina 81"/>
          <p:cNvGrpSpPr/>
          <p:nvPr/>
        </p:nvGrpSpPr>
        <p:grpSpPr>
          <a:xfrm>
            <a:off x="6145442" y="487498"/>
            <a:ext cx="2551394" cy="1847350"/>
            <a:chOff x="6703843" y="434973"/>
            <a:chExt cx="2551394" cy="1847350"/>
          </a:xfrm>
        </p:grpSpPr>
        <p:pic>
          <p:nvPicPr>
            <p:cNvPr id="83" name="Obrázek 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12194">
              <a:off x="8067237" y="603741"/>
              <a:ext cx="1188000" cy="16785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4" name="Obrázek 8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1793">
              <a:off x="7556332" y="434973"/>
              <a:ext cx="1188000" cy="16785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5" name="Obrázek 8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3843" y="518272"/>
              <a:ext cx="1187666" cy="16781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083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5448" y="291240"/>
            <a:ext cx="7794000" cy="522576"/>
          </a:xfrm>
        </p:spPr>
        <p:txBody>
          <a:bodyPr>
            <a:normAutofit/>
          </a:bodyPr>
          <a:lstStyle/>
          <a:p>
            <a:pPr algn="r"/>
            <a:r>
              <a:rPr lang="cs-CZ" sz="2700" dirty="0">
                <a:latin typeface="Technika Stencil Bold" panose="00000500000000000000" pitchFamily="2" charset="0"/>
              </a:rPr>
              <a:t>PROVOZNÍ SOUBORY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23632" y="813816"/>
            <a:ext cx="4305816" cy="326264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70C0"/>
                </a:solidFill>
                <a:latin typeface="+mn-lt"/>
              </a:rPr>
              <a:t>provozní soubor </a:t>
            </a:r>
          </a:p>
          <a:p>
            <a:pPr marL="1028666" lvl="1" indent="-342900"/>
            <a:r>
              <a:rPr lang="cs-CZ" sz="1400" b="1" dirty="0">
                <a:latin typeface="+mn-lt"/>
              </a:rPr>
              <a:t>dále nedělitelné seskupení linek</a:t>
            </a:r>
          </a:p>
          <a:p>
            <a:pPr marL="1028666" lvl="1" indent="-342900"/>
            <a:r>
              <a:rPr lang="cs-CZ" sz="1400" b="1" dirty="0">
                <a:latin typeface="+mn-lt"/>
              </a:rPr>
              <a:t>společné znaky linek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70C0"/>
                </a:solidFill>
                <a:latin typeface="+mn-lt"/>
              </a:rPr>
              <a:t>pohled</a:t>
            </a:r>
          </a:p>
          <a:p>
            <a:pPr marL="1028666" lvl="1" indent="-342900"/>
            <a:r>
              <a:rPr lang="cs-CZ" sz="1400" b="1" dirty="0">
                <a:latin typeface="+mn-lt"/>
              </a:rPr>
              <a:t>provozní</a:t>
            </a:r>
          </a:p>
          <a:p>
            <a:pPr marL="1028666" lvl="1" indent="-342900"/>
            <a:r>
              <a:rPr lang="cs-CZ" sz="1400" b="1" dirty="0">
                <a:latin typeface="+mn-lt"/>
              </a:rPr>
              <a:t>infrastrukturní</a:t>
            </a:r>
          </a:p>
          <a:p>
            <a:pPr marL="1028666" lvl="1" indent="-342900"/>
            <a:r>
              <a:rPr lang="cs-CZ" sz="1400" b="1" dirty="0">
                <a:latin typeface="+mn-lt"/>
              </a:rPr>
              <a:t>procesní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70C0"/>
                </a:solidFill>
                <a:latin typeface="+mn-lt"/>
              </a:rPr>
              <a:t>synergický efekt při plánování I provozu</a:t>
            </a:r>
          </a:p>
          <a:p>
            <a:pPr marL="1028666" lvl="1" indent="-342900"/>
            <a:r>
              <a:rPr lang="cs-CZ" sz="1400" b="1" dirty="0">
                <a:latin typeface="+mn-lt"/>
              </a:rPr>
              <a:t>přijatelná administrativní náročnost</a:t>
            </a:r>
          </a:p>
          <a:p>
            <a:pPr marL="1028666" lvl="1" indent="-342900"/>
            <a:r>
              <a:rPr lang="cs-CZ" sz="1400" b="1" dirty="0">
                <a:latin typeface="+mn-lt"/>
              </a:rPr>
              <a:t>vyhovující operativnost</a:t>
            </a:r>
          </a:p>
          <a:p>
            <a:pPr marL="1028666" lvl="1" indent="-342900"/>
            <a:r>
              <a:rPr lang="cs-CZ" sz="1400" b="1" dirty="0">
                <a:latin typeface="+mn-lt"/>
              </a:rPr>
              <a:t>konkurenční prostředí</a:t>
            </a:r>
          </a:p>
        </p:txBody>
      </p:sp>
      <p:sp>
        <p:nvSpPr>
          <p:cNvPr id="4" name="Pravidelný pětiúhelník 3"/>
          <p:cNvSpPr>
            <a:spLocks noChangeAspect="1"/>
          </p:cNvSpPr>
          <p:nvPr/>
        </p:nvSpPr>
        <p:spPr>
          <a:xfrm>
            <a:off x="4446413" y="5329758"/>
            <a:ext cx="323374" cy="275683"/>
          </a:xfrm>
          <a:prstGeom prst="pentagon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ravidelný pětiúhelník 4"/>
          <p:cNvSpPr>
            <a:spLocks noChangeAspect="1"/>
          </p:cNvSpPr>
          <p:nvPr/>
        </p:nvSpPr>
        <p:spPr>
          <a:xfrm>
            <a:off x="5107564" y="4983109"/>
            <a:ext cx="323374" cy="275683"/>
          </a:xfrm>
          <a:prstGeom prst="pentagon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ravidelný pětiúhelník 5"/>
          <p:cNvSpPr>
            <a:spLocks noChangeAspect="1"/>
          </p:cNvSpPr>
          <p:nvPr/>
        </p:nvSpPr>
        <p:spPr>
          <a:xfrm>
            <a:off x="2493603" y="3649939"/>
            <a:ext cx="323374" cy="275683"/>
          </a:xfrm>
          <a:prstGeom prst="pentagon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idelný pětiúhelník 6"/>
          <p:cNvSpPr>
            <a:spLocks noChangeAspect="1"/>
          </p:cNvSpPr>
          <p:nvPr/>
        </p:nvSpPr>
        <p:spPr>
          <a:xfrm>
            <a:off x="1852724" y="4076459"/>
            <a:ext cx="323374" cy="275683"/>
          </a:xfrm>
          <a:prstGeom prst="pentagon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ravidelný pětiúhelník 7"/>
          <p:cNvSpPr>
            <a:spLocks noChangeAspect="1"/>
          </p:cNvSpPr>
          <p:nvPr/>
        </p:nvSpPr>
        <p:spPr>
          <a:xfrm>
            <a:off x="3130717" y="4245515"/>
            <a:ext cx="323374" cy="275683"/>
          </a:xfrm>
          <a:prstGeom prst="pentagon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idelný pětiúhelník 8"/>
          <p:cNvSpPr/>
          <p:nvPr/>
        </p:nvSpPr>
        <p:spPr>
          <a:xfrm>
            <a:off x="3890695" y="4618112"/>
            <a:ext cx="690466" cy="588637"/>
          </a:xfrm>
          <a:prstGeom prst="pentagon">
            <a:avLst/>
          </a:prstGeom>
          <a:solidFill>
            <a:schemeClr val="accent4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1552746" y="2947843"/>
            <a:ext cx="4206094" cy="3271407"/>
            <a:chOff x="0" y="0"/>
            <a:chExt cx="5034940" cy="3763101"/>
          </a:xfrm>
        </p:grpSpPr>
        <p:sp>
          <p:nvSpPr>
            <p:cNvPr id="11" name="Volný tvar 10"/>
            <p:cNvSpPr/>
            <p:nvPr/>
          </p:nvSpPr>
          <p:spPr>
            <a:xfrm>
              <a:off x="2113808" y="2814452"/>
              <a:ext cx="94615" cy="302260"/>
            </a:xfrm>
            <a:custGeom>
              <a:avLst/>
              <a:gdLst>
                <a:gd name="connsiteX0" fmla="*/ 95002 w 95002"/>
                <a:gd name="connsiteY0" fmla="*/ 302821 h 302821"/>
                <a:gd name="connsiteX1" fmla="*/ 35626 w 95002"/>
                <a:gd name="connsiteY1" fmla="*/ 136567 h 302821"/>
                <a:gd name="connsiteX2" fmla="*/ 0 w 95002"/>
                <a:gd name="connsiteY2" fmla="*/ 0 h 3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02" h="302821">
                  <a:moveTo>
                    <a:pt x="95002" y="302821"/>
                  </a:moveTo>
                  <a:cubicBezTo>
                    <a:pt x="73231" y="244929"/>
                    <a:pt x="51460" y="187037"/>
                    <a:pt x="35626" y="136567"/>
                  </a:cubicBezTo>
                  <a:cubicBezTo>
                    <a:pt x="19792" y="86097"/>
                    <a:pt x="0" y="0"/>
                    <a:pt x="0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2208810" y="3117273"/>
              <a:ext cx="219075" cy="231140"/>
            </a:xfrm>
            <a:custGeom>
              <a:avLst/>
              <a:gdLst>
                <a:gd name="connsiteX0" fmla="*/ 0 w 219694"/>
                <a:gd name="connsiteY0" fmla="*/ 0 h 231569"/>
                <a:gd name="connsiteX1" fmla="*/ 124691 w 219694"/>
                <a:gd name="connsiteY1" fmla="*/ 136566 h 231569"/>
                <a:gd name="connsiteX2" fmla="*/ 219694 w 219694"/>
                <a:gd name="connsiteY2" fmla="*/ 231569 h 23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694" h="231569">
                  <a:moveTo>
                    <a:pt x="0" y="0"/>
                  </a:moveTo>
                  <a:cubicBezTo>
                    <a:pt x="44037" y="48985"/>
                    <a:pt x="88075" y="97971"/>
                    <a:pt x="124691" y="136566"/>
                  </a:cubicBezTo>
                  <a:cubicBezTo>
                    <a:pt x="161307" y="175161"/>
                    <a:pt x="202871" y="215735"/>
                    <a:pt x="219694" y="23156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446317" y="2565071"/>
              <a:ext cx="231140" cy="260985"/>
            </a:xfrm>
            <a:custGeom>
              <a:avLst/>
              <a:gdLst>
                <a:gd name="connsiteX0" fmla="*/ 0 w 231568"/>
                <a:gd name="connsiteY0" fmla="*/ 0 h 261257"/>
                <a:gd name="connsiteX1" fmla="*/ 106878 w 231568"/>
                <a:gd name="connsiteY1" fmla="*/ 106878 h 261257"/>
                <a:gd name="connsiteX2" fmla="*/ 231568 w 231568"/>
                <a:gd name="connsiteY2" fmla="*/ 261257 h 2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568" h="261257">
                  <a:moveTo>
                    <a:pt x="0" y="0"/>
                  </a:moveTo>
                  <a:cubicBezTo>
                    <a:pt x="34141" y="31667"/>
                    <a:pt x="68283" y="63335"/>
                    <a:pt x="106878" y="106878"/>
                  </a:cubicBezTo>
                  <a:cubicBezTo>
                    <a:pt x="145473" y="150421"/>
                    <a:pt x="188520" y="205839"/>
                    <a:pt x="231568" y="26125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0" y="0"/>
              <a:ext cx="5034940" cy="3763101"/>
              <a:chOff x="0" y="0"/>
              <a:chExt cx="5034940" cy="3763101"/>
            </a:xfrm>
          </p:grpSpPr>
          <p:sp>
            <p:nvSpPr>
              <p:cNvPr id="15" name="Volný tvar 14"/>
              <p:cNvSpPr/>
              <p:nvPr/>
            </p:nvSpPr>
            <p:spPr>
              <a:xfrm>
                <a:off x="1169720" y="2398816"/>
                <a:ext cx="1050925" cy="694690"/>
              </a:xfrm>
              <a:custGeom>
                <a:avLst/>
                <a:gdLst>
                  <a:gd name="connsiteX0" fmla="*/ 0 w 1050966"/>
                  <a:gd name="connsiteY0" fmla="*/ 0 h 695088"/>
                  <a:gd name="connsiteX1" fmla="*/ 41563 w 1050966"/>
                  <a:gd name="connsiteY1" fmla="*/ 29689 h 695088"/>
                  <a:gd name="connsiteX2" fmla="*/ 83127 w 1050966"/>
                  <a:gd name="connsiteY2" fmla="*/ 41564 h 695088"/>
                  <a:gd name="connsiteX3" fmla="*/ 124690 w 1050966"/>
                  <a:gd name="connsiteY3" fmla="*/ 47502 h 695088"/>
                  <a:gd name="connsiteX4" fmla="*/ 178129 w 1050966"/>
                  <a:gd name="connsiteY4" fmla="*/ 35626 h 695088"/>
                  <a:gd name="connsiteX5" fmla="*/ 225631 w 1050966"/>
                  <a:gd name="connsiteY5" fmla="*/ 35626 h 695088"/>
                  <a:gd name="connsiteX6" fmla="*/ 279070 w 1050966"/>
                  <a:gd name="connsiteY6" fmla="*/ 53439 h 695088"/>
                  <a:gd name="connsiteX7" fmla="*/ 356259 w 1050966"/>
                  <a:gd name="connsiteY7" fmla="*/ 89065 h 695088"/>
                  <a:gd name="connsiteX8" fmla="*/ 385948 w 1050966"/>
                  <a:gd name="connsiteY8" fmla="*/ 130629 h 695088"/>
                  <a:gd name="connsiteX9" fmla="*/ 415636 w 1050966"/>
                  <a:gd name="connsiteY9" fmla="*/ 213756 h 695088"/>
                  <a:gd name="connsiteX10" fmla="*/ 427511 w 1050966"/>
                  <a:gd name="connsiteY10" fmla="*/ 302821 h 695088"/>
                  <a:gd name="connsiteX11" fmla="*/ 445324 w 1050966"/>
                  <a:gd name="connsiteY11" fmla="*/ 380011 h 695088"/>
                  <a:gd name="connsiteX12" fmla="*/ 504701 w 1050966"/>
                  <a:gd name="connsiteY12" fmla="*/ 463138 h 695088"/>
                  <a:gd name="connsiteX13" fmla="*/ 575953 w 1050966"/>
                  <a:gd name="connsiteY13" fmla="*/ 540328 h 695088"/>
                  <a:gd name="connsiteX14" fmla="*/ 712519 w 1050966"/>
                  <a:gd name="connsiteY14" fmla="*/ 611580 h 695088"/>
                  <a:gd name="connsiteX15" fmla="*/ 801584 w 1050966"/>
                  <a:gd name="connsiteY15" fmla="*/ 641268 h 695088"/>
                  <a:gd name="connsiteX16" fmla="*/ 1050966 w 1050966"/>
                  <a:gd name="connsiteY16" fmla="*/ 694707 h 69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0966" h="695088">
                    <a:moveTo>
                      <a:pt x="0" y="0"/>
                    </a:moveTo>
                    <a:cubicBezTo>
                      <a:pt x="13854" y="11381"/>
                      <a:pt x="27709" y="22762"/>
                      <a:pt x="41563" y="29689"/>
                    </a:cubicBezTo>
                    <a:cubicBezTo>
                      <a:pt x="55417" y="36616"/>
                      <a:pt x="69273" y="38595"/>
                      <a:pt x="83127" y="41564"/>
                    </a:cubicBezTo>
                    <a:cubicBezTo>
                      <a:pt x="96981" y="44533"/>
                      <a:pt x="108856" y="48492"/>
                      <a:pt x="124690" y="47502"/>
                    </a:cubicBezTo>
                    <a:cubicBezTo>
                      <a:pt x="140524" y="46512"/>
                      <a:pt x="161305" y="37605"/>
                      <a:pt x="178129" y="35626"/>
                    </a:cubicBezTo>
                    <a:cubicBezTo>
                      <a:pt x="194953" y="33647"/>
                      <a:pt x="208808" y="32657"/>
                      <a:pt x="225631" y="35626"/>
                    </a:cubicBezTo>
                    <a:cubicBezTo>
                      <a:pt x="242454" y="38595"/>
                      <a:pt x="257299" y="44533"/>
                      <a:pt x="279070" y="53439"/>
                    </a:cubicBezTo>
                    <a:cubicBezTo>
                      <a:pt x="300841" y="62345"/>
                      <a:pt x="338446" y="76200"/>
                      <a:pt x="356259" y="89065"/>
                    </a:cubicBezTo>
                    <a:cubicBezTo>
                      <a:pt x="374072" y="101930"/>
                      <a:pt x="376052" y="109847"/>
                      <a:pt x="385948" y="130629"/>
                    </a:cubicBezTo>
                    <a:cubicBezTo>
                      <a:pt x="395844" y="151411"/>
                      <a:pt x="408709" y="185057"/>
                      <a:pt x="415636" y="213756"/>
                    </a:cubicBezTo>
                    <a:cubicBezTo>
                      <a:pt x="422563" y="242455"/>
                      <a:pt x="422563" y="275112"/>
                      <a:pt x="427511" y="302821"/>
                    </a:cubicBezTo>
                    <a:cubicBezTo>
                      <a:pt x="432459" y="330530"/>
                      <a:pt x="432459" y="353292"/>
                      <a:pt x="445324" y="380011"/>
                    </a:cubicBezTo>
                    <a:cubicBezTo>
                      <a:pt x="458189" y="406730"/>
                      <a:pt x="482930" y="436419"/>
                      <a:pt x="504701" y="463138"/>
                    </a:cubicBezTo>
                    <a:cubicBezTo>
                      <a:pt x="526473" y="489858"/>
                      <a:pt x="541317" y="515588"/>
                      <a:pt x="575953" y="540328"/>
                    </a:cubicBezTo>
                    <a:cubicBezTo>
                      <a:pt x="610589" y="565068"/>
                      <a:pt x="674914" y="594757"/>
                      <a:pt x="712519" y="611580"/>
                    </a:cubicBezTo>
                    <a:cubicBezTo>
                      <a:pt x="750124" y="628403"/>
                      <a:pt x="745176" y="627414"/>
                      <a:pt x="801584" y="641268"/>
                    </a:cubicBezTo>
                    <a:cubicBezTo>
                      <a:pt x="857992" y="655122"/>
                      <a:pt x="1007423" y="699655"/>
                      <a:pt x="1050966" y="69470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  <p:grpSp>
            <p:nvGrpSpPr>
              <p:cNvPr id="16" name="Skupina 15"/>
              <p:cNvGrpSpPr/>
              <p:nvPr/>
            </p:nvGrpSpPr>
            <p:grpSpPr>
              <a:xfrm>
                <a:off x="0" y="0"/>
                <a:ext cx="5034940" cy="3763101"/>
                <a:chOff x="0" y="0"/>
                <a:chExt cx="5034940" cy="3763101"/>
              </a:xfrm>
            </p:grpSpPr>
            <p:sp>
              <p:nvSpPr>
                <p:cNvPr id="17" name="Volný tvar 16"/>
                <p:cNvSpPr/>
                <p:nvPr/>
              </p:nvSpPr>
              <p:spPr>
                <a:xfrm>
                  <a:off x="2689761" y="2826327"/>
                  <a:ext cx="266700" cy="813435"/>
                </a:xfrm>
                <a:custGeom>
                  <a:avLst/>
                  <a:gdLst>
                    <a:gd name="connsiteX0" fmla="*/ 0 w 266830"/>
                    <a:gd name="connsiteY0" fmla="*/ 0 h 813460"/>
                    <a:gd name="connsiteX1" fmla="*/ 124691 w 266830"/>
                    <a:gd name="connsiteY1" fmla="*/ 166255 h 813460"/>
                    <a:gd name="connsiteX2" fmla="*/ 213756 w 266830"/>
                    <a:gd name="connsiteY2" fmla="*/ 320634 h 813460"/>
                    <a:gd name="connsiteX3" fmla="*/ 261258 w 266830"/>
                    <a:gd name="connsiteY3" fmla="*/ 421574 h 813460"/>
                    <a:gd name="connsiteX4" fmla="*/ 261258 w 266830"/>
                    <a:gd name="connsiteY4" fmla="*/ 498764 h 813460"/>
                    <a:gd name="connsiteX5" fmla="*/ 219694 w 266830"/>
                    <a:gd name="connsiteY5" fmla="*/ 635330 h 813460"/>
                    <a:gd name="connsiteX6" fmla="*/ 160317 w 266830"/>
                    <a:gd name="connsiteY6" fmla="*/ 813460 h 81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830" h="813460">
                      <a:moveTo>
                        <a:pt x="0" y="0"/>
                      </a:moveTo>
                      <a:cubicBezTo>
                        <a:pt x="44532" y="56408"/>
                        <a:pt x="89065" y="112816"/>
                        <a:pt x="124691" y="166255"/>
                      </a:cubicBezTo>
                      <a:cubicBezTo>
                        <a:pt x="160317" y="219694"/>
                        <a:pt x="190995" y="278081"/>
                        <a:pt x="213756" y="320634"/>
                      </a:cubicBezTo>
                      <a:cubicBezTo>
                        <a:pt x="236517" y="363187"/>
                        <a:pt x="253341" y="391886"/>
                        <a:pt x="261258" y="421574"/>
                      </a:cubicBezTo>
                      <a:cubicBezTo>
                        <a:pt x="269175" y="451262"/>
                        <a:pt x="268185" y="463138"/>
                        <a:pt x="261258" y="498764"/>
                      </a:cubicBezTo>
                      <a:cubicBezTo>
                        <a:pt x="254331" y="534390"/>
                        <a:pt x="236517" y="582881"/>
                        <a:pt x="219694" y="635330"/>
                      </a:cubicBezTo>
                      <a:cubicBezTo>
                        <a:pt x="202871" y="687779"/>
                        <a:pt x="172192" y="784761"/>
                        <a:pt x="160317" y="813460"/>
                      </a:cubicBezTo>
                    </a:path>
                  </a:pathLst>
                </a:custGeom>
                <a:noFill/>
                <a:ln w="571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18" name="Skupina 17"/>
                <p:cNvGrpSpPr/>
                <p:nvPr/>
              </p:nvGrpSpPr>
              <p:grpSpPr>
                <a:xfrm>
                  <a:off x="0" y="0"/>
                  <a:ext cx="5034940" cy="3763101"/>
                  <a:chOff x="0" y="0"/>
                  <a:chExt cx="5034940" cy="3763101"/>
                </a:xfrm>
              </p:grpSpPr>
              <p:sp>
                <p:nvSpPr>
                  <p:cNvPr id="19" name="Volný tvar 18"/>
                  <p:cNvSpPr/>
                  <p:nvPr/>
                </p:nvSpPr>
                <p:spPr>
                  <a:xfrm>
                    <a:off x="2565070" y="2903517"/>
                    <a:ext cx="1134110" cy="789305"/>
                  </a:xfrm>
                  <a:custGeom>
                    <a:avLst/>
                    <a:gdLst>
                      <a:gd name="connsiteX0" fmla="*/ 1098468 w 1134188"/>
                      <a:gd name="connsiteY0" fmla="*/ 0 h 789709"/>
                      <a:gd name="connsiteX1" fmla="*/ 1122218 w 1134188"/>
                      <a:gd name="connsiteY1" fmla="*/ 136566 h 789709"/>
                      <a:gd name="connsiteX2" fmla="*/ 1134094 w 1134188"/>
                      <a:gd name="connsiteY2" fmla="*/ 231568 h 789709"/>
                      <a:gd name="connsiteX3" fmla="*/ 1116281 w 1134188"/>
                      <a:gd name="connsiteY3" fmla="*/ 362197 h 789709"/>
                      <a:gd name="connsiteX4" fmla="*/ 1056904 w 1134188"/>
                      <a:gd name="connsiteY4" fmla="*/ 522514 h 789709"/>
                      <a:gd name="connsiteX5" fmla="*/ 955964 w 1134188"/>
                      <a:gd name="connsiteY5" fmla="*/ 593766 h 789709"/>
                      <a:gd name="connsiteX6" fmla="*/ 801585 w 1134188"/>
                      <a:gd name="connsiteY6" fmla="*/ 670955 h 789709"/>
                      <a:gd name="connsiteX7" fmla="*/ 599704 w 1134188"/>
                      <a:gd name="connsiteY7" fmla="*/ 706581 h 789709"/>
                      <a:gd name="connsiteX8" fmla="*/ 409699 w 1134188"/>
                      <a:gd name="connsiteY8" fmla="*/ 712519 h 789709"/>
                      <a:gd name="connsiteX9" fmla="*/ 273133 w 1134188"/>
                      <a:gd name="connsiteY9" fmla="*/ 730332 h 789709"/>
                      <a:gd name="connsiteX10" fmla="*/ 89065 w 1134188"/>
                      <a:gd name="connsiteY10" fmla="*/ 748145 h 789709"/>
                      <a:gd name="connsiteX11" fmla="*/ 0 w 1134188"/>
                      <a:gd name="connsiteY11" fmla="*/ 789709 h 78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34188" h="789709">
                        <a:moveTo>
                          <a:pt x="1098468" y="0"/>
                        </a:moveTo>
                        <a:cubicBezTo>
                          <a:pt x="1107374" y="48985"/>
                          <a:pt x="1116280" y="97971"/>
                          <a:pt x="1122218" y="136566"/>
                        </a:cubicBezTo>
                        <a:cubicBezTo>
                          <a:pt x="1128156" y="175161"/>
                          <a:pt x="1135083" y="193963"/>
                          <a:pt x="1134094" y="231568"/>
                        </a:cubicBezTo>
                        <a:cubicBezTo>
                          <a:pt x="1133105" y="269173"/>
                          <a:pt x="1129146" y="313706"/>
                          <a:pt x="1116281" y="362197"/>
                        </a:cubicBezTo>
                        <a:cubicBezTo>
                          <a:pt x="1103416" y="410688"/>
                          <a:pt x="1083623" y="483919"/>
                          <a:pt x="1056904" y="522514"/>
                        </a:cubicBezTo>
                        <a:cubicBezTo>
                          <a:pt x="1030185" y="561109"/>
                          <a:pt x="998517" y="569026"/>
                          <a:pt x="955964" y="593766"/>
                        </a:cubicBezTo>
                        <a:cubicBezTo>
                          <a:pt x="913411" y="618506"/>
                          <a:pt x="860962" y="652153"/>
                          <a:pt x="801585" y="670955"/>
                        </a:cubicBezTo>
                        <a:cubicBezTo>
                          <a:pt x="742208" y="689757"/>
                          <a:pt x="665018" y="699654"/>
                          <a:pt x="599704" y="706581"/>
                        </a:cubicBezTo>
                        <a:cubicBezTo>
                          <a:pt x="534390" y="713508"/>
                          <a:pt x="464127" y="708561"/>
                          <a:pt x="409699" y="712519"/>
                        </a:cubicBezTo>
                        <a:cubicBezTo>
                          <a:pt x="355271" y="716477"/>
                          <a:pt x="326572" y="724394"/>
                          <a:pt x="273133" y="730332"/>
                        </a:cubicBezTo>
                        <a:cubicBezTo>
                          <a:pt x="219694" y="736270"/>
                          <a:pt x="134587" y="738249"/>
                          <a:pt x="89065" y="748145"/>
                        </a:cubicBezTo>
                        <a:cubicBezTo>
                          <a:pt x="43543" y="758041"/>
                          <a:pt x="21771" y="773875"/>
                          <a:pt x="0" y="789709"/>
                        </a:cubicBezTo>
                      </a:path>
                    </a:pathLst>
                  </a:custGeom>
                  <a:noFill/>
                  <a:ln w="571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0" name="Volný tvar 19"/>
                  <p:cNvSpPr/>
                  <p:nvPr/>
                </p:nvSpPr>
                <p:spPr>
                  <a:xfrm>
                    <a:off x="3627912" y="3426031"/>
                    <a:ext cx="100940" cy="178130"/>
                  </a:xfrm>
                  <a:custGeom>
                    <a:avLst/>
                    <a:gdLst>
                      <a:gd name="connsiteX0" fmla="*/ 0 w 100940"/>
                      <a:gd name="connsiteY0" fmla="*/ 0 h 178130"/>
                      <a:gd name="connsiteX1" fmla="*/ 100940 w 100940"/>
                      <a:gd name="connsiteY1" fmla="*/ 178130 h 178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940" h="178130">
                        <a:moveTo>
                          <a:pt x="0" y="0"/>
                        </a:moveTo>
                        <a:lnTo>
                          <a:pt x="100940" y="178130"/>
                        </a:lnTo>
                      </a:path>
                    </a:pathLst>
                  </a:custGeom>
                  <a:noFill/>
                  <a:ln w="571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grpSp>
                <p:nvGrpSpPr>
                  <p:cNvPr id="21" name="Skupina 20"/>
                  <p:cNvGrpSpPr/>
                  <p:nvPr/>
                </p:nvGrpSpPr>
                <p:grpSpPr>
                  <a:xfrm>
                    <a:off x="0" y="0"/>
                    <a:ext cx="5034940" cy="3763101"/>
                    <a:chOff x="0" y="0"/>
                    <a:chExt cx="5034940" cy="3763101"/>
                  </a:xfrm>
                </p:grpSpPr>
                <p:sp>
                  <p:nvSpPr>
                    <p:cNvPr id="22" name="Volný tvar 21"/>
                    <p:cNvSpPr/>
                    <p:nvPr/>
                  </p:nvSpPr>
                  <p:spPr>
                    <a:xfrm>
                      <a:off x="1912018" y="2214244"/>
                      <a:ext cx="1187450" cy="1258570"/>
                    </a:xfrm>
                    <a:custGeom>
                      <a:avLst/>
                      <a:gdLst>
                        <a:gd name="connsiteX0" fmla="*/ 0 w 1187532"/>
                        <a:gd name="connsiteY0" fmla="*/ 1258784 h 1258784"/>
                        <a:gd name="connsiteX1" fmla="*/ 95003 w 1187532"/>
                        <a:gd name="connsiteY1" fmla="*/ 1205345 h 1258784"/>
                        <a:gd name="connsiteX2" fmla="*/ 148442 w 1187532"/>
                        <a:gd name="connsiteY2" fmla="*/ 1134093 h 1258784"/>
                        <a:gd name="connsiteX3" fmla="*/ 219694 w 1187532"/>
                        <a:gd name="connsiteY3" fmla="*/ 997527 h 1258784"/>
                        <a:gd name="connsiteX4" fmla="*/ 255320 w 1187532"/>
                        <a:gd name="connsiteY4" fmla="*/ 932213 h 1258784"/>
                        <a:gd name="connsiteX5" fmla="*/ 320634 w 1187532"/>
                        <a:gd name="connsiteY5" fmla="*/ 872836 h 1258784"/>
                        <a:gd name="connsiteX6" fmla="*/ 380010 w 1187532"/>
                        <a:gd name="connsiteY6" fmla="*/ 825335 h 1258784"/>
                        <a:gd name="connsiteX7" fmla="*/ 469075 w 1187532"/>
                        <a:gd name="connsiteY7" fmla="*/ 765958 h 1258784"/>
                        <a:gd name="connsiteX8" fmla="*/ 570016 w 1187532"/>
                        <a:gd name="connsiteY8" fmla="*/ 706582 h 1258784"/>
                        <a:gd name="connsiteX9" fmla="*/ 653143 w 1187532"/>
                        <a:gd name="connsiteY9" fmla="*/ 665018 h 1258784"/>
                        <a:gd name="connsiteX10" fmla="*/ 736270 w 1187532"/>
                        <a:gd name="connsiteY10" fmla="*/ 617517 h 1258784"/>
                        <a:gd name="connsiteX11" fmla="*/ 783771 w 1187532"/>
                        <a:gd name="connsiteY11" fmla="*/ 599704 h 1258784"/>
                        <a:gd name="connsiteX12" fmla="*/ 866899 w 1187532"/>
                        <a:gd name="connsiteY12" fmla="*/ 534389 h 1258784"/>
                        <a:gd name="connsiteX13" fmla="*/ 1003465 w 1187532"/>
                        <a:gd name="connsiteY13" fmla="*/ 409699 h 1258784"/>
                        <a:gd name="connsiteX14" fmla="*/ 1092530 w 1187532"/>
                        <a:gd name="connsiteY14" fmla="*/ 314696 h 1258784"/>
                        <a:gd name="connsiteX15" fmla="*/ 1151907 w 1187532"/>
                        <a:gd name="connsiteY15" fmla="*/ 255319 h 1258784"/>
                        <a:gd name="connsiteX16" fmla="*/ 1175657 w 1187532"/>
                        <a:gd name="connsiteY16" fmla="*/ 213756 h 1258784"/>
                        <a:gd name="connsiteX17" fmla="*/ 1175657 w 1187532"/>
                        <a:gd name="connsiteY17" fmla="*/ 136566 h 1258784"/>
                        <a:gd name="connsiteX18" fmla="*/ 1187532 w 1187532"/>
                        <a:gd name="connsiteY18" fmla="*/ 0 h 1258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187532" h="1258784">
                          <a:moveTo>
                            <a:pt x="0" y="1258784"/>
                          </a:moveTo>
                          <a:cubicBezTo>
                            <a:pt x="35131" y="1242455"/>
                            <a:pt x="70263" y="1226127"/>
                            <a:pt x="95003" y="1205345"/>
                          </a:cubicBezTo>
                          <a:cubicBezTo>
                            <a:pt x="119743" y="1184563"/>
                            <a:pt x="127660" y="1168729"/>
                            <a:pt x="148442" y="1134093"/>
                          </a:cubicBezTo>
                          <a:cubicBezTo>
                            <a:pt x="169224" y="1099457"/>
                            <a:pt x="201881" y="1031174"/>
                            <a:pt x="219694" y="997527"/>
                          </a:cubicBezTo>
                          <a:cubicBezTo>
                            <a:pt x="237507" y="963880"/>
                            <a:pt x="238497" y="952995"/>
                            <a:pt x="255320" y="932213"/>
                          </a:cubicBezTo>
                          <a:cubicBezTo>
                            <a:pt x="272143" y="911431"/>
                            <a:pt x="299852" y="890649"/>
                            <a:pt x="320634" y="872836"/>
                          </a:cubicBezTo>
                          <a:cubicBezTo>
                            <a:pt x="341416" y="855023"/>
                            <a:pt x="355270" y="843148"/>
                            <a:pt x="380010" y="825335"/>
                          </a:cubicBezTo>
                          <a:cubicBezTo>
                            <a:pt x="404750" y="807522"/>
                            <a:pt x="437407" y="785750"/>
                            <a:pt x="469075" y="765958"/>
                          </a:cubicBezTo>
                          <a:cubicBezTo>
                            <a:pt x="500743" y="746166"/>
                            <a:pt x="539338" y="723405"/>
                            <a:pt x="570016" y="706582"/>
                          </a:cubicBezTo>
                          <a:cubicBezTo>
                            <a:pt x="600694" y="689759"/>
                            <a:pt x="625434" y="679862"/>
                            <a:pt x="653143" y="665018"/>
                          </a:cubicBezTo>
                          <a:cubicBezTo>
                            <a:pt x="680852" y="650174"/>
                            <a:pt x="714499" y="628403"/>
                            <a:pt x="736270" y="617517"/>
                          </a:cubicBezTo>
                          <a:cubicBezTo>
                            <a:pt x="758041" y="606631"/>
                            <a:pt x="762000" y="613559"/>
                            <a:pt x="783771" y="599704"/>
                          </a:cubicBezTo>
                          <a:cubicBezTo>
                            <a:pt x="805543" y="585849"/>
                            <a:pt x="830283" y="566056"/>
                            <a:pt x="866899" y="534389"/>
                          </a:cubicBezTo>
                          <a:cubicBezTo>
                            <a:pt x="903515" y="502722"/>
                            <a:pt x="965860" y="446314"/>
                            <a:pt x="1003465" y="409699"/>
                          </a:cubicBezTo>
                          <a:cubicBezTo>
                            <a:pt x="1041070" y="373084"/>
                            <a:pt x="1067790" y="340426"/>
                            <a:pt x="1092530" y="314696"/>
                          </a:cubicBezTo>
                          <a:cubicBezTo>
                            <a:pt x="1117270" y="288966"/>
                            <a:pt x="1138053" y="272142"/>
                            <a:pt x="1151907" y="255319"/>
                          </a:cubicBezTo>
                          <a:cubicBezTo>
                            <a:pt x="1165761" y="238496"/>
                            <a:pt x="1171699" y="233548"/>
                            <a:pt x="1175657" y="213756"/>
                          </a:cubicBezTo>
                          <a:cubicBezTo>
                            <a:pt x="1179615" y="193964"/>
                            <a:pt x="1173678" y="172192"/>
                            <a:pt x="1175657" y="136566"/>
                          </a:cubicBezTo>
                          <a:cubicBezTo>
                            <a:pt x="1177636" y="100940"/>
                            <a:pt x="1184563" y="23751"/>
                            <a:pt x="1187532" y="0"/>
                          </a:cubicBezTo>
                        </a:path>
                      </a:pathLst>
                    </a:custGeom>
                    <a:noFill/>
                    <a:ln w="571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grpSp>
                  <p:nvGrpSpPr>
                    <p:cNvPr id="23" name="Skupina 22"/>
                    <p:cNvGrpSpPr/>
                    <p:nvPr/>
                  </p:nvGrpSpPr>
                  <p:grpSpPr>
                    <a:xfrm>
                      <a:off x="0" y="0"/>
                      <a:ext cx="5034940" cy="3763101"/>
                      <a:chOff x="0" y="0"/>
                      <a:chExt cx="5034940" cy="3763101"/>
                    </a:xfrm>
                  </p:grpSpPr>
                  <p:sp>
                    <p:nvSpPr>
                      <p:cNvPr id="24" name="Volný tvar 23"/>
                      <p:cNvSpPr/>
                      <p:nvPr/>
                    </p:nvSpPr>
                    <p:spPr>
                      <a:xfrm>
                        <a:off x="3319153" y="2084120"/>
                        <a:ext cx="337820" cy="831215"/>
                      </a:xfrm>
                      <a:custGeom>
                        <a:avLst/>
                        <a:gdLst>
                          <a:gd name="connsiteX0" fmla="*/ 0 w 338447"/>
                          <a:gd name="connsiteY0" fmla="*/ 0 h 831272"/>
                          <a:gd name="connsiteX1" fmla="*/ 17813 w 338447"/>
                          <a:gd name="connsiteY1" fmla="*/ 136566 h 831272"/>
                          <a:gd name="connsiteX2" fmla="*/ 23751 w 338447"/>
                          <a:gd name="connsiteY2" fmla="*/ 201880 h 831272"/>
                          <a:gd name="connsiteX3" fmla="*/ 23751 w 338447"/>
                          <a:gd name="connsiteY3" fmla="*/ 219693 h 831272"/>
                          <a:gd name="connsiteX4" fmla="*/ 65315 w 338447"/>
                          <a:gd name="connsiteY4" fmla="*/ 302820 h 831272"/>
                          <a:gd name="connsiteX5" fmla="*/ 95003 w 338447"/>
                          <a:gd name="connsiteY5" fmla="*/ 391885 h 831272"/>
                          <a:gd name="connsiteX6" fmla="*/ 154380 w 338447"/>
                          <a:gd name="connsiteY6" fmla="*/ 558140 h 831272"/>
                          <a:gd name="connsiteX7" fmla="*/ 184068 w 338447"/>
                          <a:gd name="connsiteY7" fmla="*/ 670955 h 831272"/>
                          <a:gd name="connsiteX8" fmla="*/ 237507 w 338447"/>
                          <a:gd name="connsiteY8" fmla="*/ 736270 h 831272"/>
                          <a:gd name="connsiteX9" fmla="*/ 285008 w 338447"/>
                          <a:gd name="connsiteY9" fmla="*/ 754083 h 831272"/>
                          <a:gd name="connsiteX10" fmla="*/ 338447 w 338447"/>
                          <a:gd name="connsiteY10" fmla="*/ 831272 h 8312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38447" h="831272">
                            <a:moveTo>
                              <a:pt x="0" y="0"/>
                            </a:moveTo>
                            <a:cubicBezTo>
                              <a:pt x="6927" y="51459"/>
                              <a:pt x="13855" y="102919"/>
                              <a:pt x="17813" y="136566"/>
                            </a:cubicBezTo>
                            <a:cubicBezTo>
                              <a:pt x="21771" y="170213"/>
                              <a:pt x="22761" y="188026"/>
                              <a:pt x="23751" y="201880"/>
                            </a:cubicBezTo>
                            <a:cubicBezTo>
                              <a:pt x="24741" y="215734"/>
                              <a:pt x="16824" y="202870"/>
                              <a:pt x="23751" y="219693"/>
                            </a:cubicBezTo>
                            <a:cubicBezTo>
                              <a:pt x="30678" y="236516"/>
                              <a:pt x="53440" y="274121"/>
                              <a:pt x="65315" y="302820"/>
                            </a:cubicBezTo>
                            <a:cubicBezTo>
                              <a:pt x="77190" y="331519"/>
                              <a:pt x="80159" y="349332"/>
                              <a:pt x="95003" y="391885"/>
                            </a:cubicBezTo>
                            <a:cubicBezTo>
                              <a:pt x="109847" y="434438"/>
                              <a:pt x="139536" y="511628"/>
                              <a:pt x="154380" y="558140"/>
                            </a:cubicBezTo>
                            <a:cubicBezTo>
                              <a:pt x="169224" y="604652"/>
                              <a:pt x="170214" y="641267"/>
                              <a:pt x="184068" y="670955"/>
                            </a:cubicBezTo>
                            <a:cubicBezTo>
                              <a:pt x="197922" y="700643"/>
                              <a:pt x="220684" y="722415"/>
                              <a:pt x="237507" y="736270"/>
                            </a:cubicBezTo>
                            <a:cubicBezTo>
                              <a:pt x="254330" y="750125"/>
                              <a:pt x="268185" y="738249"/>
                              <a:pt x="285008" y="754083"/>
                            </a:cubicBezTo>
                            <a:cubicBezTo>
                              <a:pt x="301831" y="769917"/>
                              <a:pt x="328551" y="820386"/>
                              <a:pt x="338447" y="831272"/>
                            </a:cubicBezTo>
                          </a:path>
                        </a:pathLst>
                      </a:custGeom>
                      <a:noFill/>
                      <a:ln w="5715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a:t>;</a:t>
                        </a:r>
                      </a:p>
                    </p:txBody>
                  </p:sp>
                  <p:sp>
                    <p:nvSpPr>
                      <p:cNvPr id="25" name="Volný tvar 24"/>
                      <p:cNvSpPr/>
                      <p:nvPr/>
                    </p:nvSpPr>
                    <p:spPr>
                      <a:xfrm>
                        <a:off x="3651662" y="2571008"/>
                        <a:ext cx="819150" cy="337820"/>
                      </a:xfrm>
                      <a:custGeom>
                        <a:avLst/>
                        <a:gdLst>
                          <a:gd name="connsiteX0" fmla="*/ 819398 w 819398"/>
                          <a:gd name="connsiteY0" fmla="*/ 0 h 338447"/>
                          <a:gd name="connsiteX1" fmla="*/ 813460 w 819398"/>
                          <a:gd name="connsiteY1" fmla="*/ 95002 h 338447"/>
                          <a:gd name="connsiteX2" fmla="*/ 783772 w 819398"/>
                          <a:gd name="connsiteY2" fmla="*/ 160317 h 338447"/>
                          <a:gd name="connsiteX3" fmla="*/ 718458 w 819398"/>
                          <a:gd name="connsiteY3" fmla="*/ 219693 h 338447"/>
                          <a:gd name="connsiteX4" fmla="*/ 617517 w 819398"/>
                          <a:gd name="connsiteY4" fmla="*/ 279070 h 338447"/>
                          <a:gd name="connsiteX5" fmla="*/ 480951 w 819398"/>
                          <a:gd name="connsiteY5" fmla="*/ 308758 h 338447"/>
                          <a:gd name="connsiteX6" fmla="*/ 350322 w 819398"/>
                          <a:gd name="connsiteY6" fmla="*/ 320634 h 338447"/>
                          <a:gd name="connsiteX7" fmla="*/ 124691 w 819398"/>
                          <a:gd name="connsiteY7" fmla="*/ 320634 h 338447"/>
                          <a:gd name="connsiteX8" fmla="*/ 0 w 819398"/>
                          <a:gd name="connsiteY8" fmla="*/ 338447 h 3384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819398" h="338447">
                            <a:moveTo>
                              <a:pt x="819398" y="0"/>
                            </a:moveTo>
                            <a:cubicBezTo>
                              <a:pt x="819398" y="34141"/>
                              <a:pt x="819398" y="68283"/>
                              <a:pt x="813460" y="95002"/>
                            </a:cubicBezTo>
                            <a:cubicBezTo>
                              <a:pt x="807522" y="121721"/>
                              <a:pt x="799606" y="139535"/>
                              <a:pt x="783772" y="160317"/>
                            </a:cubicBezTo>
                            <a:cubicBezTo>
                              <a:pt x="767938" y="181099"/>
                              <a:pt x="746167" y="199901"/>
                              <a:pt x="718458" y="219693"/>
                            </a:cubicBezTo>
                            <a:cubicBezTo>
                              <a:pt x="690749" y="239485"/>
                              <a:pt x="657101" y="264226"/>
                              <a:pt x="617517" y="279070"/>
                            </a:cubicBezTo>
                            <a:cubicBezTo>
                              <a:pt x="577933" y="293914"/>
                              <a:pt x="525483" y="301831"/>
                              <a:pt x="480951" y="308758"/>
                            </a:cubicBezTo>
                            <a:cubicBezTo>
                              <a:pt x="436418" y="315685"/>
                              <a:pt x="409699" y="318655"/>
                              <a:pt x="350322" y="320634"/>
                            </a:cubicBezTo>
                            <a:cubicBezTo>
                              <a:pt x="290945" y="322613"/>
                              <a:pt x="183078" y="317665"/>
                              <a:pt x="124691" y="320634"/>
                            </a:cubicBezTo>
                            <a:cubicBezTo>
                              <a:pt x="66304" y="323603"/>
                              <a:pt x="0" y="338447"/>
                              <a:pt x="0" y="338447"/>
                            </a:cubicBezTo>
                          </a:path>
                        </a:pathLst>
                      </a:custGeom>
                      <a:noFill/>
                      <a:ln w="5715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6" name="Volný tvar 25"/>
                      <p:cNvSpPr/>
                      <p:nvPr/>
                    </p:nvSpPr>
                    <p:spPr>
                      <a:xfrm>
                        <a:off x="3105397" y="2226623"/>
                        <a:ext cx="1306195" cy="344170"/>
                      </a:xfrm>
                      <a:custGeom>
                        <a:avLst/>
                        <a:gdLst>
                          <a:gd name="connsiteX0" fmla="*/ 0 w 1306286"/>
                          <a:gd name="connsiteY0" fmla="*/ 0 h 344385"/>
                          <a:gd name="connsiteX1" fmla="*/ 41564 w 1306286"/>
                          <a:gd name="connsiteY1" fmla="*/ 65314 h 344385"/>
                          <a:gd name="connsiteX2" fmla="*/ 89065 w 1306286"/>
                          <a:gd name="connsiteY2" fmla="*/ 106878 h 344385"/>
                          <a:gd name="connsiteX3" fmla="*/ 178130 w 1306286"/>
                          <a:gd name="connsiteY3" fmla="*/ 124691 h 344385"/>
                          <a:gd name="connsiteX4" fmla="*/ 273133 w 1306286"/>
                          <a:gd name="connsiteY4" fmla="*/ 154379 h 344385"/>
                          <a:gd name="connsiteX5" fmla="*/ 374073 w 1306286"/>
                          <a:gd name="connsiteY5" fmla="*/ 154379 h 344385"/>
                          <a:gd name="connsiteX6" fmla="*/ 457200 w 1306286"/>
                          <a:gd name="connsiteY6" fmla="*/ 160317 h 344385"/>
                          <a:gd name="connsiteX7" fmla="*/ 581891 w 1306286"/>
                          <a:gd name="connsiteY7" fmla="*/ 160317 h 344385"/>
                          <a:gd name="connsiteX8" fmla="*/ 748146 w 1306286"/>
                          <a:gd name="connsiteY8" fmla="*/ 142504 h 344385"/>
                          <a:gd name="connsiteX9" fmla="*/ 878775 w 1306286"/>
                          <a:gd name="connsiteY9" fmla="*/ 124691 h 344385"/>
                          <a:gd name="connsiteX10" fmla="*/ 1033154 w 1306286"/>
                          <a:gd name="connsiteY10" fmla="*/ 124691 h 344385"/>
                          <a:gd name="connsiteX11" fmla="*/ 1116281 w 1306286"/>
                          <a:gd name="connsiteY11" fmla="*/ 136566 h 344385"/>
                          <a:gd name="connsiteX12" fmla="*/ 1229097 w 1306286"/>
                          <a:gd name="connsiteY12" fmla="*/ 184068 h 344385"/>
                          <a:gd name="connsiteX13" fmla="*/ 1288473 w 1306286"/>
                          <a:gd name="connsiteY13" fmla="*/ 273133 h 344385"/>
                          <a:gd name="connsiteX14" fmla="*/ 1306286 w 1306286"/>
                          <a:gd name="connsiteY14" fmla="*/ 344385 h 3443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306286" h="344385">
                            <a:moveTo>
                              <a:pt x="0" y="0"/>
                            </a:moveTo>
                            <a:cubicBezTo>
                              <a:pt x="13360" y="23750"/>
                              <a:pt x="26720" y="47501"/>
                              <a:pt x="41564" y="65314"/>
                            </a:cubicBezTo>
                            <a:cubicBezTo>
                              <a:pt x="56408" y="83127"/>
                              <a:pt x="66304" y="96982"/>
                              <a:pt x="89065" y="106878"/>
                            </a:cubicBezTo>
                            <a:cubicBezTo>
                              <a:pt x="111826" y="116774"/>
                              <a:pt x="147452" y="116774"/>
                              <a:pt x="178130" y="124691"/>
                            </a:cubicBezTo>
                            <a:cubicBezTo>
                              <a:pt x="208808" y="132608"/>
                              <a:pt x="240476" y="149431"/>
                              <a:pt x="273133" y="154379"/>
                            </a:cubicBezTo>
                            <a:cubicBezTo>
                              <a:pt x="305790" y="159327"/>
                              <a:pt x="343395" y="153389"/>
                              <a:pt x="374073" y="154379"/>
                            </a:cubicBezTo>
                            <a:cubicBezTo>
                              <a:pt x="404751" y="155369"/>
                              <a:pt x="422564" y="159327"/>
                              <a:pt x="457200" y="160317"/>
                            </a:cubicBezTo>
                            <a:cubicBezTo>
                              <a:pt x="491836" y="161307"/>
                              <a:pt x="533400" y="163286"/>
                              <a:pt x="581891" y="160317"/>
                            </a:cubicBezTo>
                            <a:cubicBezTo>
                              <a:pt x="630382" y="157348"/>
                              <a:pt x="698665" y="148442"/>
                              <a:pt x="748146" y="142504"/>
                            </a:cubicBezTo>
                            <a:cubicBezTo>
                              <a:pt x="797627" y="136566"/>
                              <a:pt x="831274" y="127660"/>
                              <a:pt x="878775" y="124691"/>
                            </a:cubicBezTo>
                            <a:cubicBezTo>
                              <a:pt x="926276" y="121722"/>
                              <a:pt x="993570" y="122712"/>
                              <a:pt x="1033154" y="124691"/>
                            </a:cubicBezTo>
                            <a:cubicBezTo>
                              <a:pt x="1072738" y="126670"/>
                              <a:pt x="1083624" y="126670"/>
                              <a:pt x="1116281" y="136566"/>
                            </a:cubicBezTo>
                            <a:cubicBezTo>
                              <a:pt x="1148938" y="146462"/>
                              <a:pt x="1200398" y="161307"/>
                              <a:pt x="1229097" y="184068"/>
                            </a:cubicBezTo>
                            <a:cubicBezTo>
                              <a:pt x="1257796" y="206829"/>
                              <a:pt x="1275608" y="246413"/>
                              <a:pt x="1288473" y="273133"/>
                            </a:cubicBezTo>
                            <a:cubicBezTo>
                              <a:pt x="1301338" y="299853"/>
                              <a:pt x="1303812" y="322119"/>
                              <a:pt x="1306286" y="344385"/>
                            </a:cubicBezTo>
                          </a:path>
                        </a:pathLst>
                      </a:custGeom>
                      <a:noFill/>
                      <a:ln w="5715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7" name="Volný tvar 26"/>
                      <p:cNvSpPr/>
                      <p:nvPr/>
                    </p:nvSpPr>
                    <p:spPr>
                      <a:xfrm>
                        <a:off x="3099460" y="1763486"/>
                        <a:ext cx="1935480" cy="1999615"/>
                      </a:xfrm>
                      <a:custGeom>
                        <a:avLst/>
                        <a:gdLst>
                          <a:gd name="connsiteX0" fmla="*/ 0 w 1935678"/>
                          <a:gd name="connsiteY0" fmla="*/ 456152 h 1999944"/>
                          <a:gd name="connsiteX1" fmla="*/ 41563 w 1935678"/>
                          <a:gd name="connsiteY1" fmla="*/ 378962 h 1999944"/>
                          <a:gd name="connsiteX2" fmla="*/ 118753 w 1935678"/>
                          <a:gd name="connsiteY2" fmla="*/ 361149 h 1999944"/>
                          <a:gd name="connsiteX3" fmla="*/ 213756 w 1935678"/>
                          <a:gd name="connsiteY3" fmla="*/ 319586 h 1999944"/>
                          <a:gd name="connsiteX4" fmla="*/ 267195 w 1935678"/>
                          <a:gd name="connsiteY4" fmla="*/ 260209 h 1999944"/>
                          <a:gd name="connsiteX5" fmla="*/ 326571 w 1935678"/>
                          <a:gd name="connsiteY5" fmla="*/ 171144 h 1999944"/>
                          <a:gd name="connsiteX6" fmla="*/ 374073 w 1935678"/>
                          <a:gd name="connsiteY6" fmla="*/ 105830 h 1999944"/>
                          <a:gd name="connsiteX7" fmla="*/ 427512 w 1935678"/>
                          <a:gd name="connsiteY7" fmla="*/ 34578 h 1999944"/>
                          <a:gd name="connsiteX8" fmla="*/ 540327 w 1935678"/>
                          <a:gd name="connsiteY8" fmla="*/ 10827 h 1999944"/>
                          <a:gd name="connsiteX9" fmla="*/ 653143 w 1935678"/>
                          <a:gd name="connsiteY9" fmla="*/ 4889 h 1999944"/>
                          <a:gd name="connsiteX10" fmla="*/ 890649 w 1935678"/>
                          <a:gd name="connsiteY10" fmla="*/ 82079 h 1999944"/>
                          <a:gd name="connsiteX11" fmla="*/ 1003465 w 1935678"/>
                          <a:gd name="connsiteY11" fmla="*/ 177082 h 1999944"/>
                          <a:gd name="connsiteX12" fmla="*/ 1110343 w 1935678"/>
                          <a:gd name="connsiteY12" fmla="*/ 307710 h 1999944"/>
                          <a:gd name="connsiteX13" fmla="*/ 1205345 w 1935678"/>
                          <a:gd name="connsiteY13" fmla="*/ 426464 h 1999944"/>
                          <a:gd name="connsiteX14" fmla="*/ 1252847 w 1935678"/>
                          <a:gd name="connsiteY14" fmla="*/ 557092 h 1999944"/>
                          <a:gd name="connsiteX15" fmla="*/ 1312223 w 1935678"/>
                          <a:gd name="connsiteY15" fmla="*/ 646157 h 1999944"/>
                          <a:gd name="connsiteX16" fmla="*/ 1371600 w 1935678"/>
                          <a:gd name="connsiteY16" fmla="*/ 806474 h 1999944"/>
                          <a:gd name="connsiteX17" fmla="*/ 1448789 w 1935678"/>
                          <a:gd name="connsiteY17" fmla="*/ 960853 h 1999944"/>
                          <a:gd name="connsiteX18" fmla="*/ 1537854 w 1935678"/>
                          <a:gd name="connsiteY18" fmla="*/ 1085544 h 1999944"/>
                          <a:gd name="connsiteX19" fmla="*/ 1644732 w 1935678"/>
                          <a:gd name="connsiteY19" fmla="*/ 1222110 h 1999944"/>
                          <a:gd name="connsiteX20" fmla="*/ 1715984 w 1935678"/>
                          <a:gd name="connsiteY20" fmla="*/ 1323051 h 1999944"/>
                          <a:gd name="connsiteX21" fmla="*/ 1799112 w 1935678"/>
                          <a:gd name="connsiteY21" fmla="*/ 1465554 h 1999944"/>
                          <a:gd name="connsiteX22" fmla="*/ 1846613 w 1935678"/>
                          <a:gd name="connsiteY22" fmla="*/ 1631809 h 1999944"/>
                          <a:gd name="connsiteX23" fmla="*/ 1905989 w 1935678"/>
                          <a:gd name="connsiteY23" fmla="*/ 1839627 h 1999944"/>
                          <a:gd name="connsiteX24" fmla="*/ 1935678 w 1935678"/>
                          <a:gd name="connsiteY24" fmla="*/ 1999944 h 19999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1935678" h="1999944">
                            <a:moveTo>
                              <a:pt x="0" y="456152"/>
                            </a:moveTo>
                            <a:cubicBezTo>
                              <a:pt x="10885" y="425474"/>
                              <a:pt x="21771" y="394796"/>
                              <a:pt x="41563" y="378962"/>
                            </a:cubicBezTo>
                            <a:cubicBezTo>
                              <a:pt x="61355" y="363128"/>
                              <a:pt x="90054" y="371045"/>
                              <a:pt x="118753" y="361149"/>
                            </a:cubicBezTo>
                            <a:cubicBezTo>
                              <a:pt x="147452" y="351253"/>
                              <a:pt x="189016" y="336409"/>
                              <a:pt x="213756" y="319586"/>
                            </a:cubicBezTo>
                            <a:cubicBezTo>
                              <a:pt x="238496" y="302763"/>
                              <a:pt x="248393" y="284949"/>
                              <a:pt x="267195" y="260209"/>
                            </a:cubicBezTo>
                            <a:cubicBezTo>
                              <a:pt x="285997" y="235469"/>
                              <a:pt x="308758" y="196874"/>
                              <a:pt x="326571" y="171144"/>
                            </a:cubicBezTo>
                            <a:cubicBezTo>
                              <a:pt x="344384" y="145414"/>
                              <a:pt x="357249" y="128591"/>
                              <a:pt x="374073" y="105830"/>
                            </a:cubicBezTo>
                            <a:cubicBezTo>
                              <a:pt x="390897" y="83069"/>
                              <a:pt x="399803" y="50412"/>
                              <a:pt x="427512" y="34578"/>
                            </a:cubicBezTo>
                            <a:cubicBezTo>
                              <a:pt x="455221" y="18744"/>
                              <a:pt x="502722" y="15775"/>
                              <a:pt x="540327" y="10827"/>
                            </a:cubicBezTo>
                            <a:cubicBezTo>
                              <a:pt x="577932" y="5879"/>
                              <a:pt x="594756" y="-6986"/>
                              <a:pt x="653143" y="4889"/>
                            </a:cubicBezTo>
                            <a:cubicBezTo>
                              <a:pt x="711530" y="16764"/>
                              <a:pt x="832262" y="53380"/>
                              <a:pt x="890649" y="82079"/>
                            </a:cubicBezTo>
                            <a:cubicBezTo>
                              <a:pt x="949036" y="110778"/>
                              <a:pt x="966849" y="139477"/>
                              <a:pt x="1003465" y="177082"/>
                            </a:cubicBezTo>
                            <a:cubicBezTo>
                              <a:pt x="1040081" y="214687"/>
                              <a:pt x="1076696" y="266147"/>
                              <a:pt x="1110343" y="307710"/>
                            </a:cubicBezTo>
                            <a:cubicBezTo>
                              <a:pt x="1143990" y="349273"/>
                              <a:pt x="1181594" y="384900"/>
                              <a:pt x="1205345" y="426464"/>
                            </a:cubicBezTo>
                            <a:cubicBezTo>
                              <a:pt x="1229096" y="468028"/>
                              <a:pt x="1235034" y="520477"/>
                              <a:pt x="1252847" y="557092"/>
                            </a:cubicBezTo>
                            <a:cubicBezTo>
                              <a:pt x="1270660" y="593707"/>
                              <a:pt x="1292431" y="604593"/>
                              <a:pt x="1312223" y="646157"/>
                            </a:cubicBezTo>
                            <a:cubicBezTo>
                              <a:pt x="1332015" y="687721"/>
                              <a:pt x="1348839" y="754025"/>
                              <a:pt x="1371600" y="806474"/>
                            </a:cubicBezTo>
                            <a:cubicBezTo>
                              <a:pt x="1394361" y="858923"/>
                              <a:pt x="1421080" y="914341"/>
                              <a:pt x="1448789" y="960853"/>
                            </a:cubicBezTo>
                            <a:cubicBezTo>
                              <a:pt x="1476498" y="1007365"/>
                              <a:pt x="1505197" y="1042001"/>
                              <a:pt x="1537854" y="1085544"/>
                            </a:cubicBezTo>
                            <a:cubicBezTo>
                              <a:pt x="1570511" y="1129087"/>
                              <a:pt x="1615044" y="1182525"/>
                              <a:pt x="1644732" y="1222110"/>
                            </a:cubicBezTo>
                            <a:cubicBezTo>
                              <a:pt x="1674420" y="1261695"/>
                              <a:pt x="1690254" y="1282477"/>
                              <a:pt x="1715984" y="1323051"/>
                            </a:cubicBezTo>
                            <a:cubicBezTo>
                              <a:pt x="1741714" y="1363625"/>
                              <a:pt x="1777341" y="1414094"/>
                              <a:pt x="1799112" y="1465554"/>
                            </a:cubicBezTo>
                            <a:cubicBezTo>
                              <a:pt x="1820883" y="1517014"/>
                              <a:pt x="1846613" y="1631809"/>
                              <a:pt x="1846613" y="1631809"/>
                            </a:cubicBezTo>
                            <a:cubicBezTo>
                              <a:pt x="1864426" y="1694155"/>
                              <a:pt x="1891145" y="1778271"/>
                              <a:pt x="1905989" y="1839627"/>
                            </a:cubicBezTo>
                            <a:cubicBezTo>
                              <a:pt x="1920833" y="1900983"/>
                              <a:pt x="1929740" y="1971245"/>
                              <a:pt x="1935678" y="1999944"/>
                            </a:cubicBezTo>
                          </a:path>
                        </a:pathLst>
                      </a:custGeom>
                      <a:noFill/>
                      <a:ln w="5715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cs-CZ"/>
                      </a:p>
                    </p:txBody>
                  </p:sp>
                  <p:grpSp>
                    <p:nvGrpSpPr>
                      <p:cNvPr id="28" name="Skupina 27"/>
                      <p:cNvGrpSpPr/>
                      <p:nvPr/>
                    </p:nvGrpSpPr>
                    <p:grpSpPr>
                      <a:xfrm>
                        <a:off x="0" y="0"/>
                        <a:ext cx="3093102" cy="2299581"/>
                        <a:chOff x="0" y="0"/>
                        <a:chExt cx="3093102" cy="2299581"/>
                      </a:xfrm>
                    </p:grpSpPr>
                    <p:sp>
                      <p:nvSpPr>
                        <p:cNvPr id="29" name="Volný tvar 28"/>
                        <p:cNvSpPr/>
                        <p:nvPr/>
                      </p:nvSpPr>
                      <p:spPr>
                        <a:xfrm>
                          <a:off x="1341912" y="932213"/>
                          <a:ext cx="718458" cy="712520"/>
                        </a:xfrm>
                        <a:custGeom>
                          <a:avLst/>
                          <a:gdLst>
                            <a:gd name="connsiteX0" fmla="*/ 0 w 718458"/>
                            <a:gd name="connsiteY0" fmla="*/ 0 h 712520"/>
                            <a:gd name="connsiteX1" fmla="*/ 130629 w 718458"/>
                            <a:gd name="connsiteY1" fmla="*/ 172192 h 712520"/>
                            <a:gd name="connsiteX2" fmla="*/ 219694 w 718458"/>
                            <a:gd name="connsiteY2" fmla="*/ 296883 h 712520"/>
                            <a:gd name="connsiteX3" fmla="*/ 380011 w 718458"/>
                            <a:gd name="connsiteY3" fmla="*/ 433449 h 712520"/>
                            <a:gd name="connsiteX4" fmla="*/ 504702 w 718458"/>
                            <a:gd name="connsiteY4" fmla="*/ 546265 h 712520"/>
                            <a:gd name="connsiteX5" fmla="*/ 617517 w 718458"/>
                            <a:gd name="connsiteY5" fmla="*/ 641268 h 712520"/>
                            <a:gd name="connsiteX6" fmla="*/ 718458 w 718458"/>
                            <a:gd name="connsiteY6" fmla="*/ 712520 h 71252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718458" h="712520">
                              <a:moveTo>
                                <a:pt x="0" y="0"/>
                              </a:moveTo>
                              <a:cubicBezTo>
                                <a:pt x="47006" y="61356"/>
                                <a:pt x="94013" y="122712"/>
                                <a:pt x="130629" y="172192"/>
                              </a:cubicBezTo>
                              <a:cubicBezTo>
                                <a:pt x="167245" y="221672"/>
                                <a:pt x="178131" y="253340"/>
                                <a:pt x="219694" y="296883"/>
                              </a:cubicBezTo>
                              <a:cubicBezTo>
                                <a:pt x="261257" y="340426"/>
                                <a:pt x="332510" y="391885"/>
                                <a:pt x="380011" y="433449"/>
                              </a:cubicBezTo>
                              <a:cubicBezTo>
                                <a:pt x="427512" y="475013"/>
                                <a:pt x="465118" y="511629"/>
                                <a:pt x="504702" y="546265"/>
                              </a:cubicBezTo>
                              <a:cubicBezTo>
                                <a:pt x="544286" y="580901"/>
                                <a:pt x="581891" y="613559"/>
                                <a:pt x="617517" y="641268"/>
                              </a:cubicBezTo>
                              <a:cubicBezTo>
                                <a:pt x="653143" y="668977"/>
                                <a:pt x="683822" y="692728"/>
                                <a:pt x="718458" y="712520"/>
                              </a:cubicBezTo>
                            </a:path>
                          </a:pathLst>
                        </a:custGeom>
                        <a:noFill/>
                        <a:ln w="57150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30" name="Volný tvar 29"/>
                        <p:cNvSpPr/>
                        <p:nvPr/>
                      </p:nvSpPr>
                      <p:spPr>
                        <a:xfrm>
                          <a:off x="2452255" y="1401288"/>
                          <a:ext cx="296883" cy="219694"/>
                        </a:xfrm>
                        <a:custGeom>
                          <a:avLst/>
                          <a:gdLst>
                            <a:gd name="connsiteX0" fmla="*/ 296883 w 296883"/>
                            <a:gd name="connsiteY0" fmla="*/ 0 h 219694"/>
                            <a:gd name="connsiteX1" fmla="*/ 190005 w 296883"/>
                            <a:gd name="connsiteY1" fmla="*/ 47502 h 219694"/>
                            <a:gd name="connsiteX2" fmla="*/ 106878 w 296883"/>
                            <a:gd name="connsiteY2" fmla="*/ 112816 h 219694"/>
                            <a:gd name="connsiteX3" fmla="*/ 41564 w 296883"/>
                            <a:gd name="connsiteY3" fmla="*/ 184068 h 219694"/>
                            <a:gd name="connsiteX4" fmla="*/ 0 w 296883"/>
                            <a:gd name="connsiteY4" fmla="*/ 219694 h 219694"/>
                            <a:gd name="connsiteX5" fmla="*/ 0 w 296883"/>
                            <a:gd name="connsiteY5" fmla="*/ 219694 h 2196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96883" h="219694">
                              <a:moveTo>
                                <a:pt x="296883" y="0"/>
                              </a:moveTo>
                              <a:cubicBezTo>
                                <a:pt x="259277" y="14349"/>
                                <a:pt x="221672" y="28699"/>
                                <a:pt x="190005" y="47502"/>
                              </a:cubicBezTo>
                              <a:cubicBezTo>
                                <a:pt x="158337" y="66305"/>
                                <a:pt x="131618" y="90055"/>
                                <a:pt x="106878" y="112816"/>
                              </a:cubicBezTo>
                              <a:cubicBezTo>
                                <a:pt x="82138" y="135577"/>
                                <a:pt x="59377" y="166255"/>
                                <a:pt x="41564" y="184068"/>
                              </a:cubicBezTo>
                              <a:cubicBezTo>
                                <a:pt x="23751" y="201881"/>
                                <a:pt x="0" y="219694"/>
                                <a:pt x="0" y="219694"/>
                              </a:cubicBezTo>
                              <a:lnTo>
                                <a:pt x="0" y="219694"/>
                              </a:lnTo>
                            </a:path>
                          </a:pathLst>
                        </a:custGeom>
                        <a:noFill/>
                        <a:ln w="57150">
                          <a:solidFill>
                            <a:srgbClr val="FF99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31" name="Volný tvar 30"/>
                        <p:cNvSpPr/>
                        <p:nvPr/>
                      </p:nvSpPr>
                      <p:spPr>
                        <a:xfrm>
                          <a:off x="2066307" y="1644733"/>
                          <a:ext cx="1026795" cy="569595"/>
                        </a:xfrm>
                        <a:custGeom>
                          <a:avLst/>
                          <a:gdLst>
                            <a:gd name="connsiteX0" fmla="*/ 1027216 w 1027216"/>
                            <a:gd name="connsiteY0" fmla="*/ 570016 h 570016"/>
                            <a:gd name="connsiteX1" fmla="*/ 967839 w 1027216"/>
                            <a:gd name="connsiteY1" fmla="*/ 451263 h 570016"/>
                            <a:gd name="connsiteX2" fmla="*/ 908463 w 1027216"/>
                            <a:gd name="connsiteY2" fmla="*/ 344385 h 570016"/>
                            <a:gd name="connsiteX3" fmla="*/ 866899 w 1027216"/>
                            <a:gd name="connsiteY3" fmla="*/ 285008 h 570016"/>
                            <a:gd name="connsiteX4" fmla="*/ 789709 w 1027216"/>
                            <a:gd name="connsiteY4" fmla="*/ 231569 h 570016"/>
                            <a:gd name="connsiteX5" fmla="*/ 659081 w 1027216"/>
                            <a:gd name="connsiteY5" fmla="*/ 172192 h 570016"/>
                            <a:gd name="connsiteX6" fmla="*/ 528452 w 1027216"/>
                            <a:gd name="connsiteY6" fmla="*/ 136566 h 570016"/>
                            <a:gd name="connsiteX7" fmla="*/ 338447 w 1027216"/>
                            <a:gd name="connsiteY7" fmla="*/ 112816 h 570016"/>
                            <a:gd name="connsiteX8" fmla="*/ 213756 w 1027216"/>
                            <a:gd name="connsiteY8" fmla="*/ 100940 h 570016"/>
                            <a:gd name="connsiteX9" fmla="*/ 83128 w 1027216"/>
                            <a:gd name="connsiteY9" fmla="*/ 41564 h 570016"/>
                            <a:gd name="connsiteX10" fmla="*/ 0 w 1027216"/>
                            <a:gd name="connsiteY10" fmla="*/ 0 h 57001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1027216" h="570016">
                              <a:moveTo>
                                <a:pt x="1027216" y="570016"/>
                              </a:moveTo>
                              <a:cubicBezTo>
                                <a:pt x="1006929" y="529442"/>
                                <a:pt x="987631" y="488868"/>
                                <a:pt x="967839" y="451263"/>
                              </a:cubicBezTo>
                              <a:cubicBezTo>
                                <a:pt x="948047" y="413658"/>
                                <a:pt x="925286" y="372094"/>
                                <a:pt x="908463" y="344385"/>
                              </a:cubicBezTo>
                              <a:cubicBezTo>
                                <a:pt x="891640" y="316676"/>
                                <a:pt x="886691" y="303811"/>
                                <a:pt x="866899" y="285008"/>
                              </a:cubicBezTo>
                              <a:cubicBezTo>
                                <a:pt x="847107" y="266205"/>
                                <a:pt x="824345" y="250372"/>
                                <a:pt x="789709" y="231569"/>
                              </a:cubicBezTo>
                              <a:cubicBezTo>
                                <a:pt x="755073" y="212766"/>
                                <a:pt x="702624" y="188026"/>
                                <a:pt x="659081" y="172192"/>
                              </a:cubicBezTo>
                              <a:cubicBezTo>
                                <a:pt x="615538" y="156358"/>
                                <a:pt x="581891" y="146462"/>
                                <a:pt x="528452" y="136566"/>
                              </a:cubicBezTo>
                              <a:cubicBezTo>
                                <a:pt x="475013" y="126670"/>
                                <a:pt x="390896" y="118754"/>
                                <a:pt x="338447" y="112816"/>
                              </a:cubicBezTo>
                              <a:cubicBezTo>
                                <a:pt x="285998" y="106878"/>
                                <a:pt x="256309" y="112815"/>
                                <a:pt x="213756" y="100940"/>
                              </a:cubicBezTo>
                              <a:cubicBezTo>
                                <a:pt x="171203" y="89065"/>
                                <a:pt x="118754" y="58387"/>
                                <a:pt x="83128" y="41564"/>
                              </a:cubicBezTo>
                              <a:cubicBezTo>
                                <a:pt x="47502" y="24741"/>
                                <a:pt x="23751" y="12370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57150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32" name="Volný tvar 31"/>
                        <p:cNvSpPr/>
                        <p:nvPr/>
                      </p:nvSpPr>
                      <p:spPr>
                        <a:xfrm>
                          <a:off x="1246909" y="1644733"/>
                          <a:ext cx="777240" cy="254000"/>
                        </a:xfrm>
                        <a:custGeom>
                          <a:avLst/>
                          <a:gdLst>
                            <a:gd name="connsiteX0" fmla="*/ 777834 w 777834"/>
                            <a:gd name="connsiteY0" fmla="*/ 118753 h 254517"/>
                            <a:gd name="connsiteX1" fmla="*/ 647205 w 777834"/>
                            <a:gd name="connsiteY1" fmla="*/ 154379 h 254517"/>
                            <a:gd name="connsiteX2" fmla="*/ 433449 w 777834"/>
                            <a:gd name="connsiteY2" fmla="*/ 231569 h 254517"/>
                            <a:gd name="connsiteX3" fmla="*/ 279070 w 777834"/>
                            <a:gd name="connsiteY3" fmla="*/ 249382 h 254517"/>
                            <a:gd name="connsiteX4" fmla="*/ 166254 w 777834"/>
                            <a:gd name="connsiteY4" fmla="*/ 249382 h 254517"/>
                            <a:gd name="connsiteX5" fmla="*/ 83127 w 777834"/>
                            <a:gd name="connsiteY5" fmla="*/ 190005 h 254517"/>
                            <a:gd name="connsiteX6" fmla="*/ 35626 w 777834"/>
                            <a:gd name="connsiteY6" fmla="*/ 77190 h 254517"/>
                            <a:gd name="connsiteX7" fmla="*/ 0 w 777834"/>
                            <a:gd name="connsiteY7" fmla="*/ 0 h 2545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777834" h="254517">
                              <a:moveTo>
                                <a:pt x="777834" y="118753"/>
                              </a:moveTo>
                              <a:cubicBezTo>
                                <a:pt x="741218" y="127164"/>
                                <a:pt x="704602" y="135576"/>
                                <a:pt x="647205" y="154379"/>
                              </a:cubicBezTo>
                              <a:cubicBezTo>
                                <a:pt x="589808" y="173182"/>
                                <a:pt x="494805" y="215735"/>
                                <a:pt x="433449" y="231569"/>
                              </a:cubicBezTo>
                              <a:cubicBezTo>
                                <a:pt x="372093" y="247403"/>
                                <a:pt x="323602" y="246413"/>
                                <a:pt x="279070" y="249382"/>
                              </a:cubicBezTo>
                              <a:cubicBezTo>
                                <a:pt x="234538" y="252351"/>
                                <a:pt x="198911" y="259278"/>
                                <a:pt x="166254" y="249382"/>
                              </a:cubicBezTo>
                              <a:cubicBezTo>
                                <a:pt x="133597" y="239486"/>
                                <a:pt x="104898" y="218704"/>
                                <a:pt x="83127" y="190005"/>
                              </a:cubicBezTo>
                              <a:cubicBezTo>
                                <a:pt x="61356" y="161306"/>
                                <a:pt x="49481" y="108858"/>
                                <a:pt x="35626" y="77190"/>
                              </a:cubicBezTo>
                              <a:cubicBezTo>
                                <a:pt x="21771" y="45522"/>
                                <a:pt x="0" y="15834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57150">
                          <a:solidFill>
                            <a:srgbClr val="FF99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33" name="Volný tvar 32"/>
                        <p:cNvSpPr/>
                        <p:nvPr/>
                      </p:nvSpPr>
                      <p:spPr>
                        <a:xfrm>
                          <a:off x="2000992" y="1615044"/>
                          <a:ext cx="973455" cy="327025"/>
                        </a:xfrm>
                        <a:custGeom>
                          <a:avLst/>
                          <a:gdLst>
                            <a:gd name="connsiteX0" fmla="*/ 973840 w 973840"/>
                            <a:gd name="connsiteY0" fmla="*/ 137574 h 327579"/>
                            <a:gd name="connsiteX1" fmla="*/ 843211 w 973840"/>
                            <a:gd name="connsiteY1" fmla="*/ 119761 h 327579"/>
                            <a:gd name="connsiteX2" fmla="*/ 718520 w 973840"/>
                            <a:gd name="connsiteY2" fmla="*/ 96011 h 327579"/>
                            <a:gd name="connsiteX3" fmla="*/ 623518 w 973840"/>
                            <a:gd name="connsiteY3" fmla="*/ 78198 h 327579"/>
                            <a:gd name="connsiteX4" fmla="*/ 528515 w 973840"/>
                            <a:gd name="connsiteY4" fmla="*/ 30696 h 327579"/>
                            <a:gd name="connsiteX5" fmla="*/ 439450 w 973840"/>
                            <a:gd name="connsiteY5" fmla="*/ 1008 h 327579"/>
                            <a:gd name="connsiteX6" fmla="*/ 326635 w 973840"/>
                            <a:gd name="connsiteY6" fmla="*/ 6946 h 327579"/>
                            <a:gd name="connsiteX7" fmla="*/ 196006 w 973840"/>
                            <a:gd name="connsiteY7" fmla="*/ 6946 h 327579"/>
                            <a:gd name="connsiteX8" fmla="*/ 130692 w 973840"/>
                            <a:gd name="connsiteY8" fmla="*/ 12883 h 327579"/>
                            <a:gd name="connsiteX9" fmla="*/ 65378 w 973840"/>
                            <a:gd name="connsiteY9" fmla="*/ 30696 h 327579"/>
                            <a:gd name="connsiteX10" fmla="*/ 53502 w 973840"/>
                            <a:gd name="connsiteY10" fmla="*/ 78198 h 327579"/>
                            <a:gd name="connsiteX11" fmla="*/ 63 w 973840"/>
                            <a:gd name="connsiteY11" fmla="*/ 327579 h 3275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973840" h="327579">
                              <a:moveTo>
                                <a:pt x="973840" y="137574"/>
                              </a:moveTo>
                              <a:cubicBezTo>
                                <a:pt x="929802" y="132131"/>
                                <a:pt x="885764" y="126688"/>
                                <a:pt x="843211" y="119761"/>
                              </a:cubicBezTo>
                              <a:cubicBezTo>
                                <a:pt x="800658" y="112834"/>
                                <a:pt x="718520" y="96011"/>
                                <a:pt x="718520" y="96011"/>
                              </a:cubicBezTo>
                              <a:cubicBezTo>
                                <a:pt x="681905" y="89084"/>
                                <a:pt x="655185" y="89084"/>
                                <a:pt x="623518" y="78198"/>
                              </a:cubicBezTo>
                              <a:cubicBezTo>
                                <a:pt x="591850" y="67312"/>
                                <a:pt x="559193" y="43561"/>
                                <a:pt x="528515" y="30696"/>
                              </a:cubicBezTo>
                              <a:cubicBezTo>
                                <a:pt x="497837" y="17831"/>
                                <a:pt x="473097" y="4966"/>
                                <a:pt x="439450" y="1008"/>
                              </a:cubicBezTo>
                              <a:cubicBezTo>
                                <a:pt x="405803" y="-2950"/>
                                <a:pt x="367209" y="5956"/>
                                <a:pt x="326635" y="6946"/>
                              </a:cubicBezTo>
                              <a:cubicBezTo>
                                <a:pt x="286061" y="7936"/>
                                <a:pt x="228663" y="5957"/>
                                <a:pt x="196006" y="6946"/>
                              </a:cubicBezTo>
                              <a:cubicBezTo>
                                <a:pt x="163349" y="7935"/>
                                <a:pt x="152463" y="8925"/>
                                <a:pt x="130692" y="12883"/>
                              </a:cubicBezTo>
                              <a:cubicBezTo>
                                <a:pt x="108921" y="16841"/>
                                <a:pt x="78243" y="19810"/>
                                <a:pt x="65378" y="30696"/>
                              </a:cubicBezTo>
                              <a:cubicBezTo>
                                <a:pt x="52513" y="41582"/>
                                <a:pt x="64388" y="28717"/>
                                <a:pt x="53502" y="78198"/>
                              </a:cubicBezTo>
                              <a:cubicBezTo>
                                <a:pt x="42616" y="127679"/>
                                <a:pt x="-1916" y="280078"/>
                                <a:pt x="63" y="327579"/>
                              </a:cubicBezTo>
                            </a:path>
                          </a:pathLst>
                        </a:custGeom>
                        <a:noFill/>
                        <a:ln w="57150">
                          <a:solidFill>
                            <a:srgbClr val="FF99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</a:t>
                          </a:r>
                        </a:p>
                      </p:txBody>
                    </p:sp>
                    <p:grpSp>
                      <p:nvGrpSpPr>
                        <p:cNvPr id="34" name="Skupina 33"/>
                        <p:cNvGrpSpPr/>
                        <p:nvPr/>
                      </p:nvGrpSpPr>
                      <p:grpSpPr>
                        <a:xfrm>
                          <a:off x="0" y="0"/>
                          <a:ext cx="1354534" cy="2299581"/>
                          <a:chOff x="0" y="0"/>
                          <a:chExt cx="1354534" cy="2299581"/>
                        </a:xfrm>
                      </p:grpSpPr>
                      <p:sp>
                        <p:nvSpPr>
                          <p:cNvPr id="35" name="Volný tvar 34"/>
                          <p:cNvSpPr/>
                          <p:nvPr/>
                        </p:nvSpPr>
                        <p:spPr>
                          <a:xfrm>
                            <a:off x="17813" y="1169720"/>
                            <a:ext cx="599159" cy="289839"/>
                          </a:xfrm>
                          <a:custGeom>
                            <a:avLst/>
                            <a:gdLst>
                              <a:gd name="connsiteX0" fmla="*/ 599159 w 599159"/>
                              <a:gd name="connsiteY0" fmla="*/ 289839 h 289839"/>
                              <a:gd name="connsiteX1" fmla="*/ 545720 w 599159"/>
                              <a:gd name="connsiteY1" fmla="*/ 248275 h 289839"/>
                              <a:gd name="connsiteX2" fmla="*/ 480406 w 599159"/>
                              <a:gd name="connsiteY2" fmla="*/ 212649 h 289839"/>
                              <a:gd name="connsiteX3" fmla="*/ 456655 w 599159"/>
                              <a:gd name="connsiteY3" fmla="*/ 177023 h 289839"/>
                              <a:gd name="connsiteX4" fmla="*/ 450717 w 599159"/>
                              <a:gd name="connsiteY4" fmla="*/ 105771 h 289839"/>
                              <a:gd name="connsiteX5" fmla="*/ 444780 w 599159"/>
                              <a:gd name="connsiteY5" fmla="*/ 46395 h 289839"/>
                              <a:gd name="connsiteX6" fmla="*/ 426967 w 599159"/>
                              <a:gd name="connsiteY6" fmla="*/ 4831 h 289839"/>
                              <a:gd name="connsiteX7" fmla="*/ 349777 w 599159"/>
                              <a:gd name="connsiteY7" fmla="*/ 4831 h 289839"/>
                              <a:gd name="connsiteX8" fmla="*/ 242899 w 599159"/>
                              <a:gd name="connsiteY8" fmla="*/ 40457 h 289839"/>
                              <a:gd name="connsiteX9" fmla="*/ 159772 w 599159"/>
                              <a:gd name="connsiteY9" fmla="*/ 87958 h 289839"/>
                              <a:gd name="connsiteX10" fmla="*/ 58832 w 599159"/>
                              <a:gd name="connsiteY10" fmla="*/ 141397 h 289839"/>
                              <a:gd name="connsiteX11" fmla="*/ 5393 w 599159"/>
                              <a:gd name="connsiteY11" fmla="*/ 177023 h 28983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599159" h="289839">
                                <a:moveTo>
                                  <a:pt x="599159" y="289839"/>
                                </a:moveTo>
                                <a:cubicBezTo>
                                  <a:pt x="582335" y="275489"/>
                                  <a:pt x="565512" y="261140"/>
                                  <a:pt x="545720" y="248275"/>
                                </a:cubicBezTo>
                                <a:cubicBezTo>
                                  <a:pt x="525928" y="235410"/>
                                  <a:pt x="495250" y="224524"/>
                                  <a:pt x="480406" y="212649"/>
                                </a:cubicBezTo>
                                <a:cubicBezTo>
                                  <a:pt x="465562" y="200774"/>
                                  <a:pt x="461603" y="194836"/>
                                  <a:pt x="456655" y="177023"/>
                                </a:cubicBezTo>
                                <a:cubicBezTo>
                                  <a:pt x="451707" y="159210"/>
                                  <a:pt x="452696" y="127542"/>
                                  <a:pt x="450717" y="105771"/>
                                </a:cubicBezTo>
                                <a:cubicBezTo>
                                  <a:pt x="448738" y="84000"/>
                                  <a:pt x="448738" y="63218"/>
                                  <a:pt x="444780" y="46395"/>
                                </a:cubicBezTo>
                                <a:cubicBezTo>
                                  <a:pt x="440822" y="29572"/>
                                  <a:pt x="442801" y="11758"/>
                                  <a:pt x="426967" y="4831"/>
                                </a:cubicBezTo>
                                <a:cubicBezTo>
                                  <a:pt x="411133" y="-2096"/>
                                  <a:pt x="380455" y="-1107"/>
                                  <a:pt x="349777" y="4831"/>
                                </a:cubicBezTo>
                                <a:cubicBezTo>
                                  <a:pt x="319099" y="10769"/>
                                  <a:pt x="274567" y="26602"/>
                                  <a:pt x="242899" y="40457"/>
                                </a:cubicBezTo>
                                <a:cubicBezTo>
                                  <a:pt x="211231" y="54312"/>
                                  <a:pt x="190450" y="71135"/>
                                  <a:pt x="159772" y="87958"/>
                                </a:cubicBezTo>
                                <a:cubicBezTo>
                                  <a:pt x="129094" y="104781"/>
                                  <a:pt x="84562" y="126553"/>
                                  <a:pt x="58832" y="141397"/>
                                </a:cubicBezTo>
                                <a:cubicBezTo>
                                  <a:pt x="33102" y="156241"/>
                                  <a:pt x="-16378" y="160200"/>
                                  <a:pt x="5393" y="177023"/>
                                </a:cubicBez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36" name="Volný tvar 35"/>
                          <p:cNvSpPr/>
                          <p:nvPr/>
                        </p:nvSpPr>
                        <p:spPr>
                          <a:xfrm>
                            <a:off x="451262" y="1769423"/>
                            <a:ext cx="87290" cy="530158"/>
                          </a:xfrm>
                          <a:custGeom>
                            <a:avLst/>
                            <a:gdLst>
                              <a:gd name="connsiteX0" fmla="*/ 87290 w 87290"/>
                              <a:gd name="connsiteY0" fmla="*/ 0 h 530158"/>
                              <a:gd name="connsiteX1" fmla="*/ 63540 w 87290"/>
                              <a:gd name="connsiteY1" fmla="*/ 148442 h 530158"/>
                              <a:gd name="connsiteX2" fmla="*/ 39789 w 87290"/>
                              <a:gd name="connsiteY2" fmla="*/ 308759 h 530158"/>
                              <a:gd name="connsiteX3" fmla="*/ 10101 w 87290"/>
                              <a:gd name="connsiteY3" fmla="*/ 403762 h 530158"/>
                              <a:gd name="connsiteX4" fmla="*/ 4163 w 87290"/>
                              <a:gd name="connsiteY4" fmla="*/ 463138 h 530158"/>
                              <a:gd name="connsiteX5" fmla="*/ 16038 w 87290"/>
                              <a:gd name="connsiteY5" fmla="*/ 522515 h 53015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7290" h="530158">
                                <a:moveTo>
                                  <a:pt x="87290" y="0"/>
                                </a:moveTo>
                                <a:cubicBezTo>
                                  <a:pt x="79373" y="48491"/>
                                  <a:pt x="71457" y="96982"/>
                                  <a:pt x="63540" y="148442"/>
                                </a:cubicBezTo>
                                <a:cubicBezTo>
                                  <a:pt x="55623" y="199902"/>
                                  <a:pt x="48695" y="266206"/>
                                  <a:pt x="39789" y="308759"/>
                                </a:cubicBezTo>
                                <a:cubicBezTo>
                                  <a:pt x="30882" y="351312"/>
                                  <a:pt x="16039" y="378032"/>
                                  <a:pt x="10101" y="403762"/>
                                </a:cubicBezTo>
                                <a:cubicBezTo>
                                  <a:pt x="4163" y="429492"/>
                                  <a:pt x="3174" y="443346"/>
                                  <a:pt x="4163" y="463138"/>
                                </a:cubicBezTo>
                                <a:cubicBezTo>
                                  <a:pt x="5152" y="482930"/>
                                  <a:pt x="-11671" y="553193"/>
                                  <a:pt x="16038" y="522515"/>
                                </a:cubicBez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grpSp>
                        <p:nvGrpSpPr>
                          <p:cNvPr id="37" name="Skupina 36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1354534" cy="1847019"/>
                            <a:chOff x="0" y="0"/>
                            <a:chExt cx="1354534" cy="1847019"/>
                          </a:xfrm>
                        </p:grpSpPr>
                        <p:sp>
                          <p:nvSpPr>
                            <p:cNvPr id="38" name="Volný tvar 37"/>
                            <p:cNvSpPr/>
                            <p:nvPr/>
                          </p:nvSpPr>
                          <p:spPr>
                            <a:xfrm>
                              <a:off x="285008" y="825335"/>
                              <a:ext cx="665018" cy="534389"/>
                            </a:xfrm>
                            <a:custGeom>
                              <a:avLst/>
                              <a:gdLst>
                                <a:gd name="connsiteX0" fmla="*/ 665018 w 665018"/>
                                <a:gd name="connsiteY0" fmla="*/ 534389 h 534389"/>
                                <a:gd name="connsiteX1" fmla="*/ 534389 w 665018"/>
                                <a:gd name="connsiteY1" fmla="*/ 457200 h 534389"/>
                                <a:gd name="connsiteX2" fmla="*/ 427511 w 665018"/>
                                <a:gd name="connsiteY2" fmla="*/ 338447 h 534389"/>
                                <a:gd name="connsiteX3" fmla="*/ 261257 w 665018"/>
                                <a:gd name="connsiteY3" fmla="*/ 136566 h 534389"/>
                                <a:gd name="connsiteX4" fmla="*/ 172192 w 665018"/>
                                <a:gd name="connsiteY4" fmla="*/ 47501 h 534389"/>
                                <a:gd name="connsiteX5" fmla="*/ 0 w 665018"/>
                                <a:gd name="connsiteY5" fmla="*/ 0 h 53438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665018" h="534389">
                                  <a:moveTo>
                                    <a:pt x="665018" y="534389"/>
                                  </a:moveTo>
                                  <a:cubicBezTo>
                                    <a:pt x="619495" y="512123"/>
                                    <a:pt x="573973" y="489857"/>
                                    <a:pt x="534389" y="457200"/>
                                  </a:cubicBezTo>
                                  <a:cubicBezTo>
                                    <a:pt x="494804" y="424543"/>
                                    <a:pt x="473033" y="391886"/>
                                    <a:pt x="427511" y="338447"/>
                                  </a:cubicBezTo>
                                  <a:cubicBezTo>
                                    <a:pt x="381989" y="285008"/>
                                    <a:pt x="303810" y="185057"/>
                                    <a:pt x="261257" y="136566"/>
                                  </a:cubicBezTo>
                                  <a:cubicBezTo>
                                    <a:pt x="218704" y="88075"/>
                                    <a:pt x="215735" y="70262"/>
                                    <a:pt x="172192" y="47501"/>
                                  </a:cubicBezTo>
                                  <a:cubicBezTo>
                                    <a:pt x="128649" y="24740"/>
                                    <a:pt x="26719" y="5938"/>
                                    <a:pt x="0" y="0"/>
                                  </a:cubicBez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rgbClr val="99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cs-CZ"/>
                            </a:p>
                          </p:txBody>
                        </p:sp>
                        <p:grpSp>
                          <p:nvGrpSpPr>
                            <p:cNvPr id="39" name="Skupina 38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1354534" cy="1847019"/>
                              <a:chOff x="0" y="0"/>
                              <a:chExt cx="1354534" cy="1847019"/>
                            </a:xfrm>
                          </p:grpSpPr>
                          <p:sp>
                            <p:nvSpPr>
                              <p:cNvPr id="40" name="Volný tvar 39"/>
                              <p:cNvSpPr/>
                              <p:nvPr/>
                            </p:nvSpPr>
                            <p:spPr>
                              <a:xfrm>
                                <a:off x="955964" y="11875"/>
                                <a:ext cx="374650" cy="379730"/>
                              </a:xfrm>
                              <a:custGeom>
                                <a:avLst/>
                                <a:gdLst>
                                  <a:gd name="connsiteX0" fmla="*/ 0 w 374734"/>
                                  <a:gd name="connsiteY0" fmla="*/ 380011 h 380011"/>
                                  <a:gd name="connsiteX1" fmla="*/ 41563 w 374734"/>
                                  <a:gd name="connsiteY1" fmla="*/ 290946 h 380011"/>
                                  <a:gd name="connsiteX2" fmla="*/ 77189 w 374734"/>
                                  <a:gd name="connsiteY2" fmla="*/ 255320 h 380011"/>
                                  <a:gd name="connsiteX3" fmla="*/ 130628 w 374734"/>
                                  <a:gd name="connsiteY3" fmla="*/ 231569 h 380011"/>
                                  <a:gd name="connsiteX4" fmla="*/ 166254 w 374734"/>
                                  <a:gd name="connsiteY4" fmla="*/ 225632 h 380011"/>
                                  <a:gd name="connsiteX5" fmla="*/ 237506 w 374734"/>
                                  <a:gd name="connsiteY5" fmla="*/ 237507 h 380011"/>
                                  <a:gd name="connsiteX6" fmla="*/ 285008 w 374734"/>
                                  <a:gd name="connsiteY6" fmla="*/ 243445 h 380011"/>
                                  <a:gd name="connsiteX7" fmla="*/ 314696 w 374734"/>
                                  <a:gd name="connsiteY7" fmla="*/ 243445 h 380011"/>
                                  <a:gd name="connsiteX8" fmla="*/ 350322 w 374734"/>
                                  <a:gd name="connsiteY8" fmla="*/ 213756 h 380011"/>
                                  <a:gd name="connsiteX9" fmla="*/ 374072 w 374734"/>
                                  <a:gd name="connsiteY9" fmla="*/ 184068 h 380011"/>
                                  <a:gd name="connsiteX10" fmla="*/ 368135 w 374734"/>
                                  <a:gd name="connsiteY10" fmla="*/ 118754 h 380011"/>
                                  <a:gd name="connsiteX11" fmla="*/ 368135 w 374734"/>
                                  <a:gd name="connsiteY11" fmla="*/ 89065 h 380011"/>
                                  <a:gd name="connsiteX12" fmla="*/ 356259 w 374734"/>
                                  <a:gd name="connsiteY12" fmla="*/ 59377 h 380011"/>
                                  <a:gd name="connsiteX13" fmla="*/ 368135 w 374734"/>
                                  <a:gd name="connsiteY13" fmla="*/ 0 h 38001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</a:cxnLst>
                                <a:rect l="l" t="t" r="r" b="b"/>
                                <a:pathLst>
                                  <a:path w="374734" h="380011">
                                    <a:moveTo>
                                      <a:pt x="0" y="380011"/>
                                    </a:moveTo>
                                    <a:cubicBezTo>
                                      <a:pt x="14349" y="345869"/>
                                      <a:pt x="28698" y="311728"/>
                                      <a:pt x="41563" y="290946"/>
                                    </a:cubicBezTo>
                                    <a:cubicBezTo>
                                      <a:pt x="54428" y="270164"/>
                                      <a:pt x="62345" y="265216"/>
                                      <a:pt x="77189" y="255320"/>
                                    </a:cubicBezTo>
                                    <a:cubicBezTo>
                                      <a:pt x="92033" y="245424"/>
                                      <a:pt x="115784" y="236517"/>
                                      <a:pt x="130628" y="231569"/>
                                    </a:cubicBezTo>
                                    <a:cubicBezTo>
                                      <a:pt x="145472" y="226621"/>
                                      <a:pt x="148441" y="224642"/>
                                      <a:pt x="166254" y="225632"/>
                                    </a:cubicBezTo>
                                    <a:cubicBezTo>
                                      <a:pt x="184067" y="226622"/>
                                      <a:pt x="217714" y="234538"/>
                                      <a:pt x="237506" y="237507"/>
                                    </a:cubicBezTo>
                                    <a:cubicBezTo>
                                      <a:pt x="257298" y="240476"/>
                                      <a:pt x="272143" y="242455"/>
                                      <a:pt x="285008" y="243445"/>
                                    </a:cubicBezTo>
                                    <a:cubicBezTo>
                                      <a:pt x="297873" y="244435"/>
                                      <a:pt x="303810" y="248393"/>
                                      <a:pt x="314696" y="243445"/>
                                    </a:cubicBezTo>
                                    <a:cubicBezTo>
                                      <a:pt x="325582" y="238497"/>
                                      <a:pt x="340426" y="223652"/>
                                      <a:pt x="350322" y="213756"/>
                                    </a:cubicBezTo>
                                    <a:cubicBezTo>
                                      <a:pt x="360218" y="203860"/>
                                      <a:pt x="371103" y="199902"/>
                                      <a:pt x="374072" y="184068"/>
                                    </a:cubicBezTo>
                                    <a:cubicBezTo>
                                      <a:pt x="377041" y="168234"/>
                                      <a:pt x="369124" y="134588"/>
                                      <a:pt x="368135" y="118754"/>
                                    </a:cubicBezTo>
                                    <a:cubicBezTo>
                                      <a:pt x="367146" y="102920"/>
                                      <a:pt x="370114" y="98961"/>
                                      <a:pt x="368135" y="89065"/>
                                    </a:cubicBezTo>
                                    <a:cubicBezTo>
                                      <a:pt x="366156" y="79169"/>
                                      <a:pt x="356259" y="74221"/>
                                      <a:pt x="356259" y="59377"/>
                                    </a:cubicBezTo>
                                    <a:cubicBezTo>
                                      <a:pt x="356259" y="44533"/>
                                      <a:pt x="362197" y="22266"/>
                                      <a:pt x="368135" y="0"/>
                                    </a:cubicBezTo>
                                  </a:path>
                                </a:pathLst>
                              </a:custGeom>
                              <a:noFill/>
                              <a:ln w="57150">
                                <a:solidFill>
                                  <a:srgbClr val="990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cs-CZ"/>
                              </a:p>
                            </p:txBody>
                          </p:sp>
                          <p:sp>
                            <p:nvSpPr>
                              <p:cNvPr id="41" name="Volný tvar 40"/>
                              <p:cNvSpPr/>
                              <p:nvPr/>
                            </p:nvSpPr>
                            <p:spPr>
                              <a:xfrm>
                                <a:off x="0" y="0"/>
                                <a:ext cx="1354534" cy="1847019"/>
                              </a:xfrm>
                              <a:custGeom>
                                <a:avLst/>
                                <a:gdLst>
                                  <a:gd name="connsiteX0" fmla="*/ 653143 w 1354534"/>
                                  <a:gd name="connsiteY0" fmla="*/ 0 h 1847019"/>
                                  <a:gd name="connsiteX1" fmla="*/ 807522 w 1354534"/>
                                  <a:gd name="connsiteY1" fmla="*/ 142504 h 1847019"/>
                                  <a:gd name="connsiteX2" fmla="*/ 902525 w 1354534"/>
                                  <a:gd name="connsiteY2" fmla="*/ 279070 h 1847019"/>
                                  <a:gd name="connsiteX3" fmla="*/ 955964 w 1354534"/>
                                  <a:gd name="connsiteY3" fmla="*/ 391886 h 1847019"/>
                                  <a:gd name="connsiteX4" fmla="*/ 944088 w 1354534"/>
                                  <a:gd name="connsiteY4" fmla="*/ 540327 h 1847019"/>
                                  <a:gd name="connsiteX5" fmla="*/ 979714 w 1354534"/>
                                  <a:gd name="connsiteY5" fmla="*/ 623455 h 1847019"/>
                                  <a:gd name="connsiteX6" fmla="*/ 1128156 w 1354534"/>
                                  <a:gd name="connsiteY6" fmla="*/ 760021 h 1847019"/>
                                  <a:gd name="connsiteX7" fmla="*/ 1330036 w 1354534"/>
                                  <a:gd name="connsiteY7" fmla="*/ 920338 h 1847019"/>
                                  <a:gd name="connsiteX8" fmla="*/ 1330036 w 1354534"/>
                                  <a:gd name="connsiteY8" fmla="*/ 955964 h 1847019"/>
                                  <a:gd name="connsiteX9" fmla="*/ 1140031 w 1354534"/>
                                  <a:gd name="connsiteY9" fmla="*/ 1157844 h 1847019"/>
                                  <a:gd name="connsiteX10" fmla="*/ 967839 w 1354534"/>
                                  <a:gd name="connsiteY10" fmla="*/ 1335974 h 1847019"/>
                                  <a:gd name="connsiteX11" fmla="*/ 955964 w 1354534"/>
                                  <a:gd name="connsiteY11" fmla="*/ 1359725 h 1847019"/>
                                  <a:gd name="connsiteX12" fmla="*/ 890649 w 1354534"/>
                                  <a:gd name="connsiteY12" fmla="*/ 1383475 h 1847019"/>
                                  <a:gd name="connsiteX13" fmla="*/ 736270 w 1354534"/>
                                  <a:gd name="connsiteY13" fmla="*/ 1395351 h 1847019"/>
                                  <a:gd name="connsiteX14" fmla="*/ 682831 w 1354534"/>
                                  <a:gd name="connsiteY14" fmla="*/ 1401288 h 1847019"/>
                                  <a:gd name="connsiteX15" fmla="*/ 617517 w 1354534"/>
                                  <a:gd name="connsiteY15" fmla="*/ 1454727 h 1847019"/>
                                  <a:gd name="connsiteX16" fmla="*/ 564078 w 1354534"/>
                                  <a:gd name="connsiteY16" fmla="*/ 1597231 h 1847019"/>
                                  <a:gd name="connsiteX17" fmla="*/ 546265 w 1354534"/>
                                  <a:gd name="connsiteY17" fmla="*/ 1692234 h 1847019"/>
                                  <a:gd name="connsiteX18" fmla="*/ 540327 w 1354534"/>
                                  <a:gd name="connsiteY18" fmla="*/ 1769423 h 1847019"/>
                                  <a:gd name="connsiteX19" fmla="*/ 445325 w 1354534"/>
                                  <a:gd name="connsiteY19" fmla="*/ 1822862 h 1847019"/>
                                  <a:gd name="connsiteX20" fmla="*/ 380010 w 1354534"/>
                                  <a:gd name="connsiteY20" fmla="*/ 1846613 h 1847019"/>
                                  <a:gd name="connsiteX21" fmla="*/ 273133 w 1354534"/>
                                  <a:gd name="connsiteY21" fmla="*/ 1805049 h 1847019"/>
                                  <a:gd name="connsiteX22" fmla="*/ 213756 w 1354534"/>
                                  <a:gd name="connsiteY22" fmla="*/ 1751610 h 1847019"/>
                                  <a:gd name="connsiteX23" fmla="*/ 124691 w 1354534"/>
                                  <a:gd name="connsiteY23" fmla="*/ 1739735 h 1847019"/>
                                  <a:gd name="connsiteX24" fmla="*/ 77190 w 1354534"/>
                                  <a:gd name="connsiteY24" fmla="*/ 1745673 h 1847019"/>
                                  <a:gd name="connsiteX25" fmla="*/ 0 w 1354534"/>
                                  <a:gd name="connsiteY25" fmla="*/ 1769423 h 1847019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</a:cxnLst>
                                <a:rect l="l" t="t" r="r" b="b"/>
                                <a:pathLst>
                                  <a:path w="1354534" h="1847019">
                                    <a:moveTo>
                                      <a:pt x="653143" y="0"/>
                                    </a:moveTo>
                                    <a:cubicBezTo>
                                      <a:pt x="709550" y="47996"/>
                                      <a:pt x="765958" y="95992"/>
                                      <a:pt x="807522" y="142504"/>
                                    </a:cubicBezTo>
                                    <a:cubicBezTo>
                                      <a:pt x="849086" y="189016"/>
                                      <a:pt x="877785" y="237506"/>
                                      <a:pt x="902525" y="279070"/>
                                    </a:cubicBezTo>
                                    <a:cubicBezTo>
                                      <a:pt x="927265" y="320634"/>
                                      <a:pt x="949037" y="348343"/>
                                      <a:pt x="955964" y="391886"/>
                                    </a:cubicBezTo>
                                    <a:cubicBezTo>
                                      <a:pt x="962891" y="435429"/>
                                      <a:pt x="940130" y="501732"/>
                                      <a:pt x="944088" y="540327"/>
                                    </a:cubicBezTo>
                                    <a:cubicBezTo>
                                      <a:pt x="948046" y="578922"/>
                                      <a:pt x="949036" y="586839"/>
                                      <a:pt x="979714" y="623455"/>
                                    </a:cubicBezTo>
                                    <a:cubicBezTo>
                                      <a:pt x="1010392" y="660071"/>
                                      <a:pt x="1069769" y="710540"/>
                                      <a:pt x="1128156" y="760021"/>
                                    </a:cubicBezTo>
                                    <a:cubicBezTo>
                                      <a:pt x="1186543" y="809502"/>
                                      <a:pt x="1296389" y="887681"/>
                                      <a:pt x="1330036" y="920338"/>
                                    </a:cubicBezTo>
                                    <a:cubicBezTo>
                                      <a:pt x="1363683" y="952995"/>
                                      <a:pt x="1361704" y="916380"/>
                                      <a:pt x="1330036" y="955964"/>
                                    </a:cubicBezTo>
                                    <a:cubicBezTo>
                                      <a:pt x="1298369" y="995548"/>
                                      <a:pt x="1200397" y="1094509"/>
                                      <a:pt x="1140031" y="1157844"/>
                                    </a:cubicBezTo>
                                    <a:cubicBezTo>
                                      <a:pt x="1079665" y="1221179"/>
                                      <a:pt x="998517" y="1302327"/>
                                      <a:pt x="967839" y="1335974"/>
                                    </a:cubicBezTo>
                                    <a:cubicBezTo>
                                      <a:pt x="937161" y="1369621"/>
                                      <a:pt x="968829" y="1351808"/>
                                      <a:pt x="955964" y="1359725"/>
                                    </a:cubicBezTo>
                                    <a:cubicBezTo>
                                      <a:pt x="943099" y="1367642"/>
                                      <a:pt x="927265" y="1377537"/>
                                      <a:pt x="890649" y="1383475"/>
                                    </a:cubicBezTo>
                                    <a:cubicBezTo>
                                      <a:pt x="854033" y="1389413"/>
                                      <a:pt x="770906" y="1392382"/>
                                      <a:pt x="736270" y="1395351"/>
                                    </a:cubicBezTo>
                                    <a:cubicBezTo>
                                      <a:pt x="701634" y="1398320"/>
                                      <a:pt x="702623" y="1391392"/>
                                      <a:pt x="682831" y="1401288"/>
                                    </a:cubicBezTo>
                                    <a:cubicBezTo>
                                      <a:pt x="663039" y="1411184"/>
                                      <a:pt x="637309" y="1422070"/>
                                      <a:pt x="617517" y="1454727"/>
                                    </a:cubicBezTo>
                                    <a:cubicBezTo>
                                      <a:pt x="597725" y="1487384"/>
                                      <a:pt x="575953" y="1557647"/>
                                      <a:pt x="564078" y="1597231"/>
                                    </a:cubicBezTo>
                                    <a:cubicBezTo>
                                      <a:pt x="552203" y="1636816"/>
                                      <a:pt x="550223" y="1663535"/>
                                      <a:pt x="546265" y="1692234"/>
                                    </a:cubicBezTo>
                                    <a:cubicBezTo>
                                      <a:pt x="542307" y="1720933"/>
                                      <a:pt x="557150" y="1747652"/>
                                      <a:pt x="540327" y="1769423"/>
                                    </a:cubicBezTo>
                                    <a:cubicBezTo>
                                      <a:pt x="523504" y="1791194"/>
                                      <a:pt x="472044" y="1809997"/>
                                      <a:pt x="445325" y="1822862"/>
                                    </a:cubicBezTo>
                                    <a:cubicBezTo>
                                      <a:pt x="418606" y="1835727"/>
                                      <a:pt x="408709" y="1849582"/>
                                      <a:pt x="380010" y="1846613"/>
                                    </a:cubicBezTo>
                                    <a:cubicBezTo>
                                      <a:pt x="351311" y="1843644"/>
                                      <a:pt x="300842" y="1820883"/>
                                      <a:pt x="273133" y="1805049"/>
                                    </a:cubicBezTo>
                                    <a:cubicBezTo>
                                      <a:pt x="245424" y="1789215"/>
                                      <a:pt x="238496" y="1762496"/>
                                      <a:pt x="213756" y="1751610"/>
                                    </a:cubicBezTo>
                                    <a:cubicBezTo>
                                      <a:pt x="189016" y="1740724"/>
                                      <a:pt x="147452" y="1740724"/>
                                      <a:pt x="124691" y="1739735"/>
                                    </a:cubicBezTo>
                                    <a:cubicBezTo>
                                      <a:pt x="101930" y="1738746"/>
                                      <a:pt x="97972" y="1740725"/>
                                      <a:pt x="77190" y="1745673"/>
                                    </a:cubicBezTo>
                                    <a:cubicBezTo>
                                      <a:pt x="56408" y="1750621"/>
                                      <a:pt x="4948" y="1764475"/>
                                      <a:pt x="0" y="1769423"/>
                                    </a:cubicBezTo>
                                  </a:path>
                                </a:pathLst>
                              </a:custGeom>
                              <a:noFill/>
                              <a:ln w="5715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cs-CZ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46" name="Obrázek 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76" y="1297771"/>
            <a:ext cx="2155685" cy="1509261"/>
          </a:xfrm>
          <a:prstGeom prst="rect">
            <a:avLst/>
          </a:prstGeom>
        </p:spPr>
      </p:pic>
      <p:pic>
        <p:nvPicPr>
          <p:cNvPr id="48" name="Obrázek 47" descr="https://c1.staticflickr.com/2/1596/25237602823_e402573ecc_b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08" y="5273020"/>
            <a:ext cx="2535265" cy="142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08" y="4228449"/>
            <a:ext cx="3032627" cy="1948700"/>
          </a:xfrm>
          <a:prstGeom prst="rect">
            <a:avLst/>
          </a:prstGeom>
        </p:spPr>
      </p:pic>
      <p:pic>
        <p:nvPicPr>
          <p:cNvPr id="51" name="Obrázek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2" y="2389869"/>
            <a:ext cx="1607013" cy="10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724" y="1001103"/>
            <a:ext cx="7794000" cy="490813"/>
          </a:xfrm>
        </p:spPr>
        <p:txBody>
          <a:bodyPr>
            <a:normAutofit/>
          </a:bodyPr>
          <a:lstStyle/>
          <a:p>
            <a:r>
              <a:rPr lang="cs-CZ" dirty="0">
                <a:latin typeface="Technika Stencil Bold" panose="00000500000000000000" pitchFamily="2" charset="0"/>
              </a:rPr>
              <a:t>PLZEŇSKÝ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724" y="1491916"/>
            <a:ext cx="4435276" cy="51591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</a:rPr>
              <a:t>východiska</a:t>
            </a:r>
          </a:p>
          <a:p>
            <a:pPr marL="1028666" lvl="1" indent="-342900"/>
            <a:r>
              <a:rPr lang="cs-CZ" sz="1900" dirty="0"/>
              <a:t>stávající závazky</a:t>
            </a:r>
          </a:p>
          <a:p>
            <a:pPr marL="1028666" lvl="1" indent="-342900"/>
            <a:r>
              <a:rPr lang="cs-CZ" sz="1900" dirty="0"/>
              <a:t>význam tratí</a:t>
            </a:r>
          </a:p>
          <a:p>
            <a:pPr marL="1028666" lvl="1" indent="-342900"/>
            <a:r>
              <a:rPr lang="cs-CZ" sz="1900" dirty="0"/>
              <a:t>provozní zázemí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</a:rPr>
              <a:t>výsledek</a:t>
            </a:r>
          </a:p>
          <a:p>
            <a:pPr marL="1028666" lvl="1" indent="-342900"/>
            <a:r>
              <a:rPr lang="cs-CZ" sz="1900" dirty="0"/>
              <a:t>linka </a:t>
            </a:r>
            <a:r>
              <a:rPr lang="cs-CZ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</a:t>
            </a:r>
          </a:p>
          <a:p>
            <a:pPr marL="1028666" lvl="1" indent="-342900"/>
            <a:r>
              <a:rPr lang="cs-CZ" sz="1900" dirty="0"/>
              <a:t>soubor </a:t>
            </a:r>
            <a:r>
              <a:rPr lang="cs-CZ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Plzeňsko</a:t>
            </a:r>
          </a:p>
          <a:p>
            <a:pPr marL="1028666" lvl="1" indent="-342900"/>
            <a:r>
              <a:rPr lang="cs-CZ" sz="1900" dirty="0"/>
              <a:t>soubor </a:t>
            </a:r>
            <a:r>
              <a:rPr lang="cs-CZ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Šumava + Český 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</a:rPr>
              <a:t>a dále</a:t>
            </a:r>
          </a:p>
          <a:p>
            <a:pPr marL="1028666" lvl="1" indent="-342900"/>
            <a:r>
              <a:rPr lang="cs-CZ" sz="1900" dirty="0"/>
              <a:t>navazující služby</a:t>
            </a:r>
          </a:p>
          <a:p>
            <a:pPr marL="1028666" lvl="1" indent="-342900"/>
            <a:r>
              <a:rPr lang="cs-CZ" sz="1900" dirty="0"/>
              <a:t>parametry vozidel</a:t>
            </a:r>
          </a:p>
          <a:p>
            <a:pPr marL="342900" indent="-342900"/>
            <a:endParaRPr lang="cs-CZ" sz="1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http://www.zooplzen.cz/Files/FckGallery/logo%20plze%C5%88sk%C3%BD%20kraj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000" y="6006921"/>
            <a:ext cx="2160000" cy="5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poved.cz/images/social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799" y="6006921"/>
            <a:ext cx="2160000" cy="6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3716"/>
            <a:ext cx="3788076" cy="2230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61" y="1494323"/>
            <a:ext cx="3178915" cy="2509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59" y="3608052"/>
            <a:ext cx="2591529" cy="31825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324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724" y="1001103"/>
            <a:ext cx="7794000" cy="490813"/>
          </a:xfrm>
        </p:spPr>
        <p:txBody>
          <a:bodyPr>
            <a:normAutofit/>
          </a:bodyPr>
          <a:lstStyle/>
          <a:p>
            <a:r>
              <a:rPr lang="cs-CZ" dirty="0">
                <a:latin typeface="Technika Stencil Bold" panose="00000500000000000000" pitchFamily="2" charset="0"/>
              </a:rPr>
              <a:t>MORAVSKOSLEZSKÝ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724" y="1491916"/>
            <a:ext cx="4435276" cy="51591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</a:rPr>
              <a:t>východiska</a:t>
            </a:r>
          </a:p>
          <a:p>
            <a:pPr marL="1028666" lvl="1" indent="-342900"/>
            <a:r>
              <a:rPr lang="cs-CZ" sz="1900" dirty="0"/>
              <a:t>úvodní studie</a:t>
            </a:r>
          </a:p>
          <a:p>
            <a:pPr marL="1028666" lvl="1" indent="-342900"/>
            <a:r>
              <a:rPr lang="cs-CZ" sz="1900" dirty="0"/>
              <a:t>3 provozní soubory</a:t>
            </a:r>
          </a:p>
          <a:p>
            <a:pPr marL="1028666" lvl="1" indent="-342900"/>
            <a:r>
              <a:rPr lang="cs-CZ" sz="1900" dirty="0"/>
              <a:t>nová přímá spojení</a:t>
            </a:r>
          </a:p>
          <a:p>
            <a:pPr marL="1028666" lvl="1" indent="-342900"/>
            <a:r>
              <a:rPr lang="cs-CZ" sz="1900" b="1" i="1" dirty="0"/>
              <a:t>alternativní pohony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4" y="5735237"/>
            <a:ext cx="1800000" cy="9158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44" y="5735237"/>
            <a:ext cx="2438400" cy="7498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/>
          <a:srcRect l="31750" t="17561" r="19708" b="15459"/>
          <a:stretch/>
        </p:blipFill>
        <p:spPr>
          <a:xfrm>
            <a:off x="4280556" y="1757304"/>
            <a:ext cx="4449407" cy="34534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43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latin typeface="Technika Stencil Bold" panose="00000500000000000000" pitchFamily="2" charset="0"/>
              </a:rPr>
              <a:t>Moderní pohony vozidel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0000" y="3130403"/>
            <a:ext cx="7794000" cy="35063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ZÁVISLÁ TRAKCE</a:t>
            </a:r>
          </a:p>
          <a:p>
            <a:pPr marL="1028666" lvl="1" indent="-342900"/>
            <a:r>
              <a:rPr lang="cs-CZ" sz="2000" dirty="0"/>
              <a:t>elektrická vozidla s liniovým napájením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POLOZÁVISLÁ TRAKCE</a:t>
            </a:r>
          </a:p>
          <a:p>
            <a:pPr marL="1028666" lvl="1" indent="-342900"/>
            <a:r>
              <a:rPr lang="cs-CZ" sz="2000" dirty="0" err="1"/>
              <a:t>dvouzdrojová</a:t>
            </a:r>
            <a:r>
              <a:rPr lang="cs-CZ" sz="2000" dirty="0"/>
              <a:t> elektrická vozidla s akumulátory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NEZÁVISLÁ TRAKCE</a:t>
            </a:r>
          </a:p>
          <a:p>
            <a:pPr marL="1028666" lvl="1" indent="-342900"/>
            <a:r>
              <a:rPr lang="cs-CZ" sz="2000" dirty="0"/>
              <a:t>spalovací motory</a:t>
            </a:r>
          </a:p>
          <a:p>
            <a:pPr marL="1028666" lvl="1" indent="-342900"/>
            <a:r>
              <a:rPr lang="cs-CZ" sz="2000" dirty="0"/>
              <a:t>vodíková elektrická trakce</a:t>
            </a:r>
          </a:p>
        </p:txBody>
      </p:sp>
    </p:spTree>
    <p:extLst>
      <p:ext uri="{BB962C8B-B14F-4D97-AF65-F5344CB8AC3E}">
        <p14:creationId xmlns:p14="http://schemas.microsoft.com/office/powerpoint/2010/main" val="2143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CZ.potx" id="{1BD4F44E-F71F-4A14-9EF9-FF6613634235}" vid="{496B007D-76DB-4922-86C8-13F7F6C54EC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4688</TotalTime>
  <Words>661</Words>
  <Application>Microsoft Office PowerPoint</Application>
  <PresentationFormat>Předvádění na obrazovce (4:3)</PresentationFormat>
  <Paragraphs>188</Paragraphs>
  <Slides>20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Technika</vt:lpstr>
      <vt:lpstr>Calibri</vt:lpstr>
      <vt:lpstr>Arial</vt:lpstr>
      <vt:lpstr>Technika Light</vt:lpstr>
      <vt:lpstr>Technika-Bold</vt:lpstr>
      <vt:lpstr>Technika Stencil Bold</vt:lpstr>
      <vt:lpstr>Times New Roman</vt:lpstr>
      <vt:lpstr>Motiv Office</vt:lpstr>
      <vt:lpstr>Vliv železniční infrastruktury na stanovení provozních souborů regionální osobní dopravy</vt:lpstr>
      <vt:lpstr>PŘELOMOVÉ OBDOBÍ…</vt:lpstr>
      <vt:lpstr>PŘEDSTAVY A MOŽNOSTI INFRASTRUKTURY</vt:lpstr>
      <vt:lpstr>PŘEDSTAVY A MOŽNOSTI INFRASTRUKTURY</vt:lpstr>
      <vt:lpstr>VOLBA PROVOZNÍCH SOUBORŮ</vt:lpstr>
      <vt:lpstr>PROVOZNÍ SOUBORY</vt:lpstr>
      <vt:lpstr>PLZEŇSKÝ KRAJ</vt:lpstr>
      <vt:lpstr>MORAVSKOSLEZSKÝ KRAJ</vt:lpstr>
      <vt:lpstr>Moderní pohony vozidel</vt:lpstr>
      <vt:lpstr>POLOzávislá trakce</vt:lpstr>
      <vt:lpstr>POLOzávislá trakce</vt:lpstr>
      <vt:lpstr>POLOzávislá trakce</vt:lpstr>
      <vt:lpstr>nezávislá trakce vodíková elektrická trakce</vt:lpstr>
      <vt:lpstr>nezávislá trakce vodíková elektrická trakce</vt:lpstr>
      <vt:lpstr>Prezentace aplikace PowerPoint</vt:lpstr>
      <vt:lpstr>MORAVSKOSLEZSKÝ KRAJ</vt:lpstr>
      <vt:lpstr>Prezentace aplikace PowerPoint</vt:lpstr>
      <vt:lpstr>Prezentace aplikace PowerPoint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NABÍDKOVÁ ŘÍZENÍ  V ŽELEZNIČNÍ DOPRAVĚ</dc:title>
  <dc:creator>Jacura, Martin</dc:creator>
  <cp:lastModifiedBy>Administrator@sudop.cz</cp:lastModifiedBy>
  <cp:revision>244</cp:revision>
  <dcterms:created xsi:type="dcterms:W3CDTF">2017-10-02T18:24:38Z</dcterms:created>
  <dcterms:modified xsi:type="dcterms:W3CDTF">2019-11-21T13:15:09Z</dcterms:modified>
</cp:coreProperties>
</file>